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1013" r:id="rId2"/>
    <p:sldId id="1429" r:id="rId3"/>
    <p:sldId id="1431" r:id="rId4"/>
    <p:sldId id="1014" r:id="rId5"/>
    <p:sldId id="1011" r:id="rId6"/>
    <p:sldId id="1390" r:id="rId7"/>
    <p:sldId id="1017" r:id="rId8"/>
    <p:sldId id="1016" r:id="rId9"/>
    <p:sldId id="1018" r:id="rId10"/>
    <p:sldId id="1019" r:id="rId11"/>
    <p:sldId id="1432" r:id="rId12"/>
    <p:sldId id="1020" r:id="rId13"/>
    <p:sldId id="101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08"/>
    <p:restoredTop sz="66912"/>
  </p:normalViewPr>
  <p:slideViewPr>
    <p:cSldViewPr snapToGrid="0" snapToObjects="1" showGuides="1">
      <p:cViewPr varScale="1">
        <p:scale>
          <a:sx n="68" d="100"/>
          <a:sy n="68" d="100"/>
        </p:scale>
        <p:origin x="66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izu\Downloads\Nigiwai-master\Presentation%209-6\passing_Vs_twoshops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'2shop_vs_cong'!$B$4</c:f>
              <c:strCache>
                <c:ptCount val="1"/>
                <c:pt idx="0">
                  <c:v>Ped1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'2shop_vs_cong'!$A$5:$A$380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'2shop_vs_cong'!$B$5:$B$380</c:f>
              <c:numCache>
                <c:formatCode>General</c:formatCode>
                <c:ptCount val="37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6</c:v>
                </c:pt>
                <c:pt idx="15">
                  <c:v>6</c:v>
                </c:pt>
                <c:pt idx="16">
                  <c:v>6</c:v>
                </c:pt>
                <c:pt idx="17">
                  <c:v>6</c:v>
                </c:pt>
                <c:pt idx="18">
                  <c:v>7</c:v>
                </c:pt>
                <c:pt idx="19">
                  <c:v>7</c:v>
                </c:pt>
                <c:pt idx="20">
                  <c:v>8</c:v>
                </c:pt>
                <c:pt idx="21">
                  <c:v>8</c:v>
                </c:pt>
                <c:pt idx="22">
                  <c:v>8</c:v>
                </c:pt>
                <c:pt idx="23">
                  <c:v>10</c:v>
                </c:pt>
                <c:pt idx="24">
                  <c:v>10</c:v>
                </c:pt>
                <c:pt idx="25">
                  <c:v>10</c:v>
                </c:pt>
                <c:pt idx="26">
                  <c:v>10</c:v>
                </c:pt>
                <c:pt idx="27">
                  <c:v>11</c:v>
                </c:pt>
                <c:pt idx="28">
                  <c:v>12</c:v>
                </c:pt>
                <c:pt idx="29">
                  <c:v>12</c:v>
                </c:pt>
                <c:pt idx="30">
                  <c:v>12</c:v>
                </c:pt>
                <c:pt idx="31">
                  <c:v>12</c:v>
                </c:pt>
                <c:pt idx="32">
                  <c:v>12</c:v>
                </c:pt>
                <c:pt idx="33">
                  <c:v>14</c:v>
                </c:pt>
                <c:pt idx="34">
                  <c:v>14</c:v>
                </c:pt>
                <c:pt idx="35">
                  <c:v>14</c:v>
                </c:pt>
                <c:pt idx="36">
                  <c:v>14</c:v>
                </c:pt>
                <c:pt idx="37">
                  <c:v>14</c:v>
                </c:pt>
                <c:pt idx="38">
                  <c:v>15</c:v>
                </c:pt>
                <c:pt idx="39">
                  <c:v>15</c:v>
                </c:pt>
                <c:pt idx="40">
                  <c:v>16</c:v>
                </c:pt>
                <c:pt idx="41">
                  <c:v>16</c:v>
                </c:pt>
                <c:pt idx="42">
                  <c:v>17</c:v>
                </c:pt>
                <c:pt idx="43">
                  <c:v>17</c:v>
                </c:pt>
                <c:pt idx="44">
                  <c:v>17</c:v>
                </c:pt>
                <c:pt idx="45">
                  <c:v>18</c:v>
                </c:pt>
                <c:pt idx="46">
                  <c:v>18</c:v>
                </c:pt>
                <c:pt idx="47">
                  <c:v>18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20</c:v>
                </c:pt>
                <c:pt idx="52">
                  <c:v>20</c:v>
                </c:pt>
                <c:pt idx="53">
                  <c:v>20</c:v>
                </c:pt>
                <c:pt idx="54">
                  <c:v>21</c:v>
                </c:pt>
                <c:pt idx="55">
                  <c:v>21</c:v>
                </c:pt>
                <c:pt idx="56">
                  <c:v>22</c:v>
                </c:pt>
                <c:pt idx="57">
                  <c:v>22</c:v>
                </c:pt>
                <c:pt idx="58">
                  <c:v>22</c:v>
                </c:pt>
                <c:pt idx="59">
                  <c:v>23</c:v>
                </c:pt>
                <c:pt idx="60">
                  <c:v>23</c:v>
                </c:pt>
                <c:pt idx="61">
                  <c:v>23</c:v>
                </c:pt>
                <c:pt idx="62">
                  <c:v>23</c:v>
                </c:pt>
                <c:pt idx="63">
                  <c:v>22</c:v>
                </c:pt>
                <c:pt idx="64">
                  <c:v>23</c:v>
                </c:pt>
                <c:pt idx="65">
                  <c:v>23</c:v>
                </c:pt>
                <c:pt idx="66">
                  <c:v>23</c:v>
                </c:pt>
                <c:pt idx="67">
                  <c:v>23</c:v>
                </c:pt>
                <c:pt idx="68">
                  <c:v>23</c:v>
                </c:pt>
                <c:pt idx="69">
                  <c:v>24</c:v>
                </c:pt>
                <c:pt idx="70">
                  <c:v>24</c:v>
                </c:pt>
                <c:pt idx="71">
                  <c:v>25</c:v>
                </c:pt>
                <c:pt idx="72">
                  <c:v>24</c:v>
                </c:pt>
                <c:pt idx="73">
                  <c:v>24</c:v>
                </c:pt>
                <c:pt idx="74">
                  <c:v>24</c:v>
                </c:pt>
                <c:pt idx="75">
                  <c:v>25</c:v>
                </c:pt>
                <c:pt idx="76">
                  <c:v>25</c:v>
                </c:pt>
                <c:pt idx="77">
                  <c:v>26</c:v>
                </c:pt>
                <c:pt idx="78">
                  <c:v>26</c:v>
                </c:pt>
                <c:pt idx="79">
                  <c:v>27</c:v>
                </c:pt>
                <c:pt idx="80">
                  <c:v>28</c:v>
                </c:pt>
                <c:pt idx="81">
                  <c:v>25</c:v>
                </c:pt>
                <c:pt idx="82">
                  <c:v>25</c:v>
                </c:pt>
                <c:pt idx="83">
                  <c:v>25</c:v>
                </c:pt>
                <c:pt idx="84">
                  <c:v>27</c:v>
                </c:pt>
                <c:pt idx="85">
                  <c:v>27</c:v>
                </c:pt>
                <c:pt idx="86">
                  <c:v>27</c:v>
                </c:pt>
                <c:pt idx="87">
                  <c:v>27</c:v>
                </c:pt>
                <c:pt idx="88">
                  <c:v>27</c:v>
                </c:pt>
                <c:pt idx="89">
                  <c:v>28</c:v>
                </c:pt>
                <c:pt idx="90">
                  <c:v>27</c:v>
                </c:pt>
                <c:pt idx="91">
                  <c:v>27</c:v>
                </c:pt>
                <c:pt idx="92">
                  <c:v>27</c:v>
                </c:pt>
                <c:pt idx="93">
                  <c:v>27</c:v>
                </c:pt>
                <c:pt idx="94">
                  <c:v>28</c:v>
                </c:pt>
                <c:pt idx="95">
                  <c:v>28</c:v>
                </c:pt>
                <c:pt idx="96">
                  <c:v>28</c:v>
                </c:pt>
                <c:pt idx="97">
                  <c:v>29</c:v>
                </c:pt>
                <c:pt idx="98">
                  <c:v>30</c:v>
                </c:pt>
                <c:pt idx="99">
                  <c:v>30</c:v>
                </c:pt>
                <c:pt idx="100">
                  <c:v>30</c:v>
                </c:pt>
                <c:pt idx="101">
                  <c:v>30</c:v>
                </c:pt>
                <c:pt idx="102">
                  <c:v>30</c:v>
                </c:pt>
                <c:pt idx="103">
                  <c:v>30</c:v>
                </c:pt>
                <c:pt idx="104">
                  <c:v>28</c:v>
                </c:pt>
                <c:pt idx="105">
                  <c:v>27</c:v>
                </c:pt>
                <c:pt idx="106">
                  <c:v>27</c:v>
                </c:pt>
                <c:pt idx="107">
                  <c:v>27</c:v>
                </c:pt>
                <c:pt idx="108">
                  <c:v>28</c:v>
                </c:pt>
                <c:pt idx="109">
                  <c:v>29</c:v>
                </c:pt>
                <c:pt idx="110">
                  <c:v>29</c:v>
                </c:pt>
                <c:pt idx="111">
                  <c:v>29</c:v>
                </c:pt>
                <c:pt idx="112">
                  <c:v>29</c:v>
                </c:pt>
                <c:pt idx="113">
                  <c:v>29</c:v>
                </c:pt>
                <c:pt idx="114">
                  <c:v>31</c:v>
                </c:pt>
                <c:pt idx="115">
                  <c:v>31</c:v>
                </c:pt>
                <c:pt idx="116">
                  <c:v>30</c:v>
                </c:pt>
                <c:pt idx="117">
                  <c:v>30</c:v>
                </c:pt>
                <c:pt idx="118">
                  <c:v>30</c:v>
                </c:pt>
                <c:pt idx="119">
                  <c:v>32</c:v>
                </c:pt>
                <c:pt idx="120">
                  <c:v>30</c:v>
                </c:pt>
                <c:pt idx="121">
                  <c:v>29</c:v>
                </c:pt>
                <c:pt idx="122">
                  <c:v>28</c:v>
                </c:pt>
                <c:pt idx="123">
                  <c:v>28</c:v>
                </c:pt>
                <c:pt idx="124">
                  <c:v>29</c:v>
                </c:pt>
                <c:pt idx="125">
                  <c:v>29</c:v>
                </c:pt>
                <c:pt idx="126">
                  <c:v>29</c:v>
                </c:pt>
                <c:pt idx="127">
                  <c:v>28</c:v>
                </c:pt>
                <c:pt idx="128">
                  <c:v>28</c:v>
                </c:pt>
                <c:pt idx="129">
                  <c:v>30</c:v>
                </c:pt>
                <c:pt idx="130">
                  <c:v>30</c:v>
                </c:pt>
                <c:pt idx="131">
                  <c:v>30</c:v>
                </c:pt>
                <c:pt idx="132">
                  <c:v>29</c:v>
                </c:pt>
                <c:pt idx="133">
                  <c:v>29</c:v>
                </c:pt>
                <c:pt idx="134">
                  <c:v>30</c:v>
                </c:pt>
                <c:pt idx="135">
                  <c:v>30</c:v>
                </c:pt>
                <c:pt idx="136">
                  <c:v>31</c:v>
                </c:pt>
                <c:pt idx="137">
                  <c:v>30</c:v>
                </c:pt>
                <c:pt idx="138">
                  <c:v>30</c:v>
                </c:pt>
                <c:pt idx="139">
                  <c:v>30</c:v>
                </c:pt>
                <c:pt idx="140">
                  <c:v>29</c:v>
                </c:pt>
                <c:pt idx="141">
                  <c:v>30</c:v>
                </c:pt>
                <c:pt idx="142">
                  <c:v>31</c:v>
                </c:pt>
                <c:pt idx="143">
                  <c:v>32</c:v>
                </c:pt>
                <c:pt idx="144">
                  <c:v>33</c:v>
                </c:pt>
                <c:pt idx="145">
                  <c:v>33</c:v>
                </c:pt>
                <c:pt idx="146">
                  <c:v>33</c:v>
                </c:pt>
                <c:pt idx="147">
                  <c:v>33</c:v>
                </c:pt>
                <c:pt idx="148">
                  <c:v>33</c:v>
                </c:pt>
                <c:pt idx="149">
                  <c:v>33</c:v>
                </c:pt>
                <c:pt idx="150">
                  <c:v>33</c:v>
                </c:pt>
                <c:pt idx="151">
                  <c:v>33</c:v>
                </c:pt>
                <c:pt idx="152">
                  <c:v>31</c:v>
                </c:pt>
                <c:pt idx="153">
                  <c:v>30</c:v>
                </c:pt>
                <c:pt idx="154">
                  <c:v>32</c:v>
                </c:pt>
                <c:pt idx="155">
                  <c:v>32</c:v>
                </c:pt>
                <c:pt idx="156">
                  <c:v>32</c:v>
                </c:pt>
                <c:pt idx="157">
                  <c:v>32</c:v>
                </c:pt>
                <c:pt idx="158">
                  <c:v>32</c:v>
                </c:pt>
                <c:pt idx="159">
                  <c:v>33</c:v>
                </c:pt>
                <c:pt idx="160">
                  <c:v>33</c:v>
                </c:pt>
                <c:pt idx="161">
                  <c:v>33</c:v>
                </c:pt>
                <c:pt idx="162">
                  <c:v>32</c:v>
                </c:pt>
                <c:pt idx="163">
                  <c:v>32</c:v>
                </c:pt>
                <c:pt idx="164">
                  <c:v>34</c:v>
                </c:pt>
                <c:pt idx="165">
                  <c:v>34</c:v>
                </c:pt>
                <c:pt idx="166">
                  <c:v>34</c:v>
                </c:pt>
                <c:pt idx="167">
                  <c:v>34</c:v>
                </c:pt>
                <c:pt idx="168">
                  <c:v>35</c:v>
                </c:pt>
                <c:pt idx="169">
                  <c:v>36</c:v>
                </c:pt>
                <c:pt idx="170">
                  <c:v>36</c:v>
                </c:pt>
                <c:pt idx="171">
                  <c:v>36</c:v>
                </c:pt>
                <c:pt idx="172">
                  <c:v>36</c:v>
                </c:pt>
                <c:pt idx="173">
                  <c:v>37</c:v>
                </c:pt>
                <c:pt idx="174">
                  <c:v>37</c:v>
                </c:pt>
                <c:pt idx="175">
                  <c:v>36</c:v>
                </c:pt>
                <c:pt idx="176">
                  <c:v>37</c:v>
                </c:pt>
                <c:pt idx="177">
                  <c:v>37</c:v>
                </c:pt>
                <c:pt idx="178">
                  <c:v>37</c:v>
                </c:pt>
                <c:pt idx="179">
                  <c:v>35</c:v>
                </c:pt>
                <c:pt idx="180">
                  <c:v>35</c:v>
                </c:pt>
                <c:pt idx="181">
                  <c:v>34</c:v>
                </c:pt>
                <c:pt idx="182">
                  <c:v>34</c:v>
                </c:pt>
                <c:pt idx="183">
                  <c:v>34</c:v>
                </c:pt>
                <c:pt idx="184">
                  <c:v>34</c:v>
                </c:pt>
                <c:pt idx="185">
                  <c:v>34</c:v>
                </c:pt>
                <c:pt idx="186">
                  <c:v>35</c:v>
                </c:pt>
                <c:pt idx="187">
                  <c:v>36</c:v>
                </c:pt>
                <c:pt idx="188">
                  <c:v>37</c:v>
                </c:pt>
                <c:pt idx="189">
                  <c:v>36</c:v>
                </c:pt>
                <c:pt idx="190">
                  <c:v>37</c:v>
                </c:pt>
                <c:pt idx="191">
                  <c:v>37</c:v>
                </c:pt>
                <c:pt idx="192">
                  <c:v>38</c:v>
                </c:pt>
                <c:pt idx="193">
                  <c:v>39</c:v>
                </c:pt>
                <c:pt idx="194">
                  <c:v>39</c:v>
                </c:pt>
                <c:pt idx="195">
                  <c:v>38</c:v>
                </c:pt>
                <c:pt idx="196">
                  <c:v>37</c:v>
                </c:pt>
                <c:pt idx="197">
                  <c:v>37</c:v>
                </c:pt>
                <c:pt idx="198">
                  <c:v>38</c:v>
                </c:pt>
                <c:pt idx="199">
                  <c:v>38</c:v>
                </c:pt>
                <c:pt idx="200">
                  <c:v>37</c:v>
                </c:pt>
                <c:pt idx="201">
                  <c:v>36</c:v>
                </c:pt>
                <c:pt idx="202">
                  <c:v>36</c:v>
                </c:pt>
                <c:pt idx="203">
                  <c:v>38</c:v>
                </c:pt>
                <c:pt idx="204">
                  <c:v>38</c:v>
                </c:pt>
                <c:pt idx="205">
                  <c:v>37</c:v>
                </c:pt>
                <c:pt idx="206">
                  <c:v>37</c:v>
                </c:pt>
                <c:pt idx="207">
                  <c:v>37</c:v>
                </c:pt>
                <c:pt idx="208">
                  <c:v>37</c:v>
                </c:pt>
                <c:pt idx="209">
                  <c:v>37</c:v>
                </c:pt>
                <c:pt idx="210">
                  <c:v>39</c:v>
                </c:pt>
                <c:pt idx="211">
                  <c:v>38</c:v>
                </c:pt>
                <c:pt idx="212">
                  <c:v>38</c:v>
                </c:pt>
                <c:pt idx="213">
                  <c:v>39</c:v>
                </c:pt>
                <c:pt idx="214">
                  <c:v>38</c:v>
                </c:pt>
                <c:pt idx="215">
                  <c:v>38</c:v>
                </c:pt>
                <c:pt idx="216">
                  <c:v>38</c:v>
                </c:pt>
                <c:pt idx="217">
                  <c:v>38</c:v>
                </c:pt>
                <c:pt idx="218">
                  <c:v>39</c:v>
                </c:pt>
                <c:pt idx="219">
                  <c:v>39</c:v>
                </c:pt>
                <c:pt idx="220">
                  <c:v>38</c:v>
                </c:pt>
                <c:pt idx="221">
                  <c:v>38</c:v>
                </c:pt>
                <c:pt idx="222">
                  <c:v>38</c:v>
                </c:pt>
                <c:pt idx="223">
                  <c:v>39</c:v>
                </c:pt>
                <c:pt idx="224">
                  <c:v>40</c:v>
                </c:pt>
                <c:pt idx="225">
                  <c:v>40</c:v>
                </c:pt>
                <c:pt idx="226">
                  <c:v>39</c:v>
                </c:pt>
                <c:pt idx="227">
                  <c:v>39</c:v>
                </c:pt>
                <c:pt idx="228">
                  <c:v>41</c:v>
                </c:pt>
                <c:pt idx="229">
                  <c:v>40</c:v>
                </c:pt>
                <c:pt idx="230">
                  <c:v>40</c:v>
                </c:pt>
                <c:pt idx="231">
                  <c:v>39</c:v>
                </c:pt>
                <c:pt idx="232">
                  <c:v>39</c:v>
                </c:pt>
                <c:pt idx="233">
                  <c:v>41</c:v>
                </c:pt>
                <c:pt idx="234">
                  <c:v>40</c:v>
                </c:pt>
                <c:pt idx="235">
                  <c:v>39</c:v>
                </c:pt>
                <c:pt idx="236">
                  <c:v>37</c:v>
                </c:pt>
                <c:pt idx="237">
                  <c:v>37</c:v>
                </c:pt>
                <c:pt idx="238">
                  <c:v>38</c:v>
                </c:pt>
                <c:pt idx="239">
                  <c:v>38</c:v>
                </c:pt>
                <c:pt idx="240">
                  <c:v>38</c:v>
                </c:pt>
                <c:pt idx="241">
                  <c:v>37</c:v>
                </c:pt>
                <c:pt idx="242">
                  <c:v>37</c:v>
                </c:pt>
                <c:pt idx="243">
                  <c:v>38</c:v>
                </c:pt>
                <c:pt idx="244">
                  <c:v>38</c:v>
                </c:pt>
                <c:pt idx="245">
                  <c:v>38</c:v>
                </c:pt>
                <c:pt idx="246">
                  <c:v>36</c:v>
                </c:pt>
                <c:pt idx="247">
                  <c:v>36</c:v>
                </c:pt>
                <c:pt idx="248">
                  <c:v>37</c:v>
                </c:pt>
                <c:pt idx="249">
                  <c:v>38</c:v>
                </c:pt>
                <c:pt idx="250">
                  <c:v>38</c:v>
                </c:pt>
                <c:pt idx="251">
                  <c:v>38</c:v>
                </c:pt>
                <c:pt idx="252">
                  <c:v>37</c:v>
                </c:pt>
                <c:pt idx="253">
                  <c:v>39</c:v>
                </c:pt>
                <c:pt idx="254">
                  <c:v>38</c:v>
                </c:pt>
                <c:pt idx="255">
                  <c:v>37</c:v>
                </c:pt>
                <c:pt idx="256">
                  <c:v>37</c:v>
                </c:pt>
                <c:pt idx="257">
                  <c:v>36</c:v>
                </c:pt>
                <c:pt idx="258">
                  <c:v>37</c:v>
                </c:pt>
                <c:pt idx="259">
                  <c:v>37</c:v>
                </c:pt>
                <c:pt idx="260">
                  <c:v>37</c:v>
                </c:pt>
                <c:pt idx="261">
                  <c:v>37</c:v>
                </c:pt>
                <c:pt idx="262">
                  <c:v>37</c:v>
                </c:pt>
                <c:pt idx="263">
                  <c:v>36</c:v>
                </c:pt>
                <c:pt idx="264">
                  <c:v>37</c:v>
                </c:pt>
                <c:pt idx="265">
                  <c:v>38</c:v>
                </c:pt>
                <c:pt idx="266">
                  <c:v>38</c:v>
                </c:pt>
                <c:pt idx="267">
                  <c:v>38</c:v>
                </c:pt>
                <c:pt idx="268">
                  <c:v>39</c:v>
                </c:pt>
                <c:pt idx="269">
                  <c:v>40</c:v>
                </c:pt>
                <c:pt idx="270">
                  <c:v>40</c:v>
                </c:pt>
                <c:pt idx="271">
                  <c:v>40</c:v>
                </c:pt>
                <c:pt idx="272">
                  <c:v>40</c:v>
                </c:pt>
                <c:pt idx="273">
                  <c:v>42</c:v>
                </c:pt>
                <c:pt idx="274">
                  <c:v>41</c:v>
                </c:pt>
                <c:pt idx="275">
                  <c:v>41</c:v>
                </c:pt>
                <c:pt idx="276">
                  <c:v>40</c:v>
                </c:pt>
                <c:pt idx="277">
                  <c:v>40</c:v>
                </c:pt>
                <c:pt idx="278">
                  <c:v>41</c:v>
                </c:pt>
                <c:pt idx="279">
                  <c:v>41</c:v>
                </c:pt>
                <c:pt idx="280">
                  <c:v>41</c:v>
                </c:pt>
                <c:pt idx="281">
                  <c:v>41</c:v>
                </c:pt>
                <c:pt idx="282">
                  <c:v>42</c:v>
                </c:pt>
                <c:pt idx="283">
                  <c:v>42</c:v>
                </c:pt>
                <c:pt idx="284">
                  <c:v>41</c:v>
                </c:pt>
                <c:pt idx="285">
                  <c:v>41</c:v>
                </c:pt>
                <c:pt idx="286">
                  <c:v>41</c:v>
                </c:pt>
                <c:pt idx="287">
                  <c:v>43</c:v>
                </c:pt>
                <c:pt idx="288">
                  <c:v>43</c:v>
                </c:pt>
                <c:pt idx="289">
                  <c:v>41</c:v>
                </c:pt>
                <c:pt idx="290">
                  <c:v>40</c:v>
                </c:pt>
                <c:pt idx="291">
                  <c:v>40</c:v>
                </c:pt>
                <c:pt idx="292">
                  <c:v>40</c:v>
                </c:pt>
                <c:pt idx="293">
                  <c:v>41</c:v>
                </c:pt>
                <c:pt idx="294">
                  <c:v>41</c:v>
                </c:pt>
                <c:pt idx="295">
                  <c:v>40</c:v>
                </c:pt>
                <c:pt idx="296">
                  <c:v>40</c:v>
                </c:pt>
                <c:pt idx="297">
                  <c:v>40</c:v>
                </c:pt>
                <c:pt idx="298">
                  <c:v>41</c:v>
                </c:pt>
                <c:pt idx="299">
                  <c:v>41</c:v>
                </c:pt>
                <c:pt idx="300">
                  <c:v>42</c:v>
                </c:pt>
                <c:pt idx="301">
                  <c:v>42</c:v>
                </c:pt>
                <c:pt idx="302">
                  <c:v>42</c:v>
                </c:pt>
                <c:pt idx="303">
                  <c:v>44</c:v>
                </c:pt>
                <c:pt idx="304">
                  <c:v>44</c:v>
                </c:pt>
                <c:pt idx="305">
                  <c:v>44</c:v>
                </c:pt>
                <c:pt idx="306">
                  <c:v>44</c:v>
                </c:pt>
                <c:pt idx="307">
                  <c:v>44</c:v>
                </c:pt>
                <c:pt idx="308">
                  <c:v>44</c:v>
                </c:pt>
                <c:pt idx="309">
                  <c:v>43</c:v>
                </c:pt>
                <c:pt idx="310">
                  <c:v>44</c:v>
                </c:pt>
                <c:pt idx="311">
                  <c:v>44</c:v>
                </c:pt>
                <c:pt idx="312">
                  <c:v>43</c:v>
                </c:pt>
                <c:pt idx="313">
                  <c:v>45</c:v>
                </c:pt>
                <c:pt idx="314">
                  <c:v>45</c:v>
                </c:pt>
                <c:pt idx="315">
                  <c:v>44</c:v>
                </c:pt>
                <c:pt idx="316">
                  <c:v>44</c:v>
                </c:pt>
                <c:pt idx="317">
                  <c:v>43</c:v>
                </c:pt>
                <c:pt idx="318">
                  <c:v>44</c:v>
                </c:pt>
                <c:pt idx="319">
                  <c:v>45</c:v>
                </c:pt>
                <c:pt idx="320">
                  <c:v>44</c:v>
                </c:pt>
                <c:pt idx="321">
                  <c:v>44</c:v>
                </c:pt>
                <c:pt idx="322">
                  <c:v>44</c:v>
                </c:pt>
                <c:pt idx="323">
                  <c:v>44</c:v>
                </c:pt>
                <c:pt idx="324">
                  <c:v>44</c:v>
                </c:pt>
                <c:pt idx="325">
                  <c:v>44</c:v>
                </c:pt>
                <c:pt idx="326">
                  <c:v>43</c:v>
                </c:pt>
                <c:pt idx="327">
                  <c:v>42</c:v>
                </c:pt>
                <c:pt idx="328">
                  <c:v>43</c:v>
                </c:pt>
                <c:pt idx="329">
                  <c:v>43</c:v>
                </c:pt>
                <c:pt idx="330">
                  <c:v>44</c:v>
                </c:pt>
                <c:pt idx="331">
                  <c:v>44</c:v>
                </c:pt>
                <c:pt idx="332">
                  <c:v>44</c:v>
                </c:pt>
                <c:pt idx="333">
                  <c:v>44</c:v>
                </c:pt>
                <c:pt idx="334">
                  <c:v>45</c:v>
                </c:pt>
                <c:pt idx="335">
                  <c:v>45</c:v>
                </c:pt>
                <c:pt idx="336">
                  <c:v>45</c:v>
                </c:pt>
                <c:pt idx="337">
                  <c:v>44</c:v>
                </c:pt>
                <c:pt idx="338">
                  <c:v>44</c:v>
                </c:pt>
                <c:pt idx="339">
                  <c:v>44</c:v>
                </c:pt>
                <c:pt idx="340">
                  <c:v>45</c:v>
                </c:pt>
                <c:pt idx="341">
                  <c:v>45</c:v>
                </c:pt>
                <c:pt idx="342">
                  <c:v>43</c:v>
                </c:pt>
                <c:pt idx="343">
                  <c:v>45</c:v>
                </c:pt>
                <c:pt idx="344">
                  <c:v>45</c:v>
                </c:pt>
                <c:pt idx="345">
                  <c:v>45</c:v>
                </c:pt>
                <c:pt idx="346">
                  <c:v>44</c:v>
                </c:pt>
                <c:pt idx="347">
                  <c:v>44</c:v>
                </c:pt>
                <c:pt idx="348">
                  <c:v>45</c:v>
                </c:pt>
                <c:pt idx="349">
                  <c:v>45</c:v>
                </c:pt>
                <c:pt idx="350">
                  <c:v>43</c:v>
                </c:pt>
                <c:pt idx="351">
                  <c:v>43</c:v>
                </c:pt>
                <c:pt idx="352">
                  <c:v>41</c:v>
                </c:pt>
                <c:pt idx="353">
                  <c:v>42</c:v>
                </c:pt>
                <c:pt idx="354">
                  <c:v>43</c:v>
                </c:pt>
                <c:pt idx="355">
                  <c:v>43</c:v>
                </c:pt>
                <c:pt idx="356">
                  <c:v>43</c:v>
                </c:pt>
                <c:pt idx="357">
                  <c:v>43</c:v>
                </c:pt>
                <c:pt idx="358">
                  <c:v>44</c:v>
                </c:pt>
                <c:pt idx="359">
                  <c:v>44</c:v>
                </c:pt>
                <c:pt idx="360">
                  <c:v>44</c:v>
                </c:pt>
                <c:pt idx="361">
                  <c:v>44</c:v>
                </c:pt>
                <c:pt idx="362">
                  <c:v>44</c:v>
                </c:pt>
                <c:pt idx="363">
                  <c:v>46</c:v>
                </c:pt>
                <c:pt idx="364">
                  <c:v>46</c:v>
                </c:pt>
                <c:pt idx="365">
                  <c:v>46</c:v>
                </c:pt>
                <c:pt idx="366">
                  <c:v>46</c:v>
                </c:pt>
                <c:pt idx="367">
                  <c:v>46</c:v>
                </c:pt>
                <c:pt idx="368">
                  <c:v>47</c:v>
                </c:pt>
                <c:pt idx="369">
                  <c:v>47</c:v>
                </c:pt>
                <c:pt idx="370">
                  <c:v>47</c:v>
                </c:pt>
                <c:pt idx="371">
                  <c:v>46</c:v>
                </c:pt>
                <c:pt idx="372">
                  <c:v>45</c:v>
                </c:pt>
                <c:pt idx="373">
                  <c:v>47</c:v>
                </c:pt>
                <c:pt idx="374">
                  <c:v>45</c:v>
                </c:pt>
                <c:pt idx="375">
                  <c:v>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C09-4A09-A317-45A861A538DE}"/>
            </c:ext>
          </c:extLst>
        </c:ser>
        <c:ser>
          <c:idx val="2"/>
          <c:order val="2"/>
          <c:tx>
            <c:strRef>
              <c:f>'2shop_vs_cong'!$C$4</c:f>
              <c:strCache>
                <c:ptCount val="1"/>
                <c:pt idx="0">
                  <c:v>Ped2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'2shop_vs_cong'!$A$5:$A$380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'2shop_vs_cong'!$C$5:$C$380</c:f>
              <c:numCache>
                <c:formatCode>General</c:formatCode>
                <c:ptCount val="37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2</c:v>
                </c:pt>
                <c:pt idx="7">
                  <c:v>2</c:v>
                </c:pt>
                <c:pt idx="8">
                  <c:v>2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  <c:pt idx="15">
                  <c:v>4</c:v>
                </c:pt>
                <c:pt idx="16">
                  <c:v>5</c:v>
                </c:pt>
                <c:pt idx="17">
                  <c:v>5</c:v>
                </c:pt>
                <c:pt idx="18">
                  <c:v>6</c:v>
                </c:pt>
                <c:pt idx="19">
                  <c:v>6</c:v>
                </c:pt>
                <c:pt idx="20">
                  <c:v>6</c:v>
                </c:pt>
                <c:pt idx="21">
                  <c:v>7</c:v>
                </c:pt>
                <c:pt idx="22">
                  <c:v>7</c:v>
                </c:pt>
                <c:pt idx="23">
                  <c:v>8</c:v>
                </c:pt>
                <c:pt idx="24">
                  <c:v>8</c:v>
                </c:pt>
                <c:pt idx="25">
                  <c:v>10</c:v>
                </c:pt>
                <c:pt idx="26">
                  <c:v>10</c:v>
                </c:pt>
                <c:pt idx="27">
                  <c:v>10</c:v>
                </c:pt>
                <c:pt idx="28">
                  <c:v>10</c:v>
                </c:pt>
                <c:pt idx="29">
                  <c:v>11</c:v>
                </c:pt>
                <c:pt idx="30">
                  <c:v>11</c:v>
                </c:pt>
                <c:pt idx="31">
                  <c:v>11</c:v>
                </c:pt>
                <c:pt idx="32">
                  <c:v>12</c:v>
                </c:pt>
                <c:pt idx="33">
                  <c:v>12</c:v>
                </c:pt>
                <c:pt idx="34">
                  <c:v>12</c:v>
                </c:pt>
                <c:pt idx="35">
                  <c:v>13</c:v>
                </c:pt>
                <c:pt idx="36">
                  <c:v>13</c:v>
                </c:pt>
                <c:pt idx="37">
                  <c:v>14</c:v>
                </c:pt>
                <c:pt idx="38">
                  <c:v>14</c:v>
                </c:pt>
                <c:pt idx="39">
                  <c:v>14</c:v>
                </c:pt>
                <c:pt idx="40">
                  <c:v>15</c:v>
                </c:pt>
                <c:pt idx="41">
                  <c:v>16</c:v>
                </c:pt>
                <c:pt idx="42">
                  <c:v>16</c:v>
                </c:pt>
                <c:pt idx="43">
                  <c:v>16</c:v>
                </c:pt>
                <c:pt idx="44">
                  <c:v>16</c:v>
                </c:pt>
                <c:pt idx="45">
                  <c:v>16</c:v>
                </c:pt>
                <c:pt idx="46">
                  <c:v>17</c:v>
                </c:pt>
                <c:pt idx="47">
                  <c:v>17</c:v>
                </c:pt>
                <c:pt idx="48">
                  <c:v>18</c:v>
                </c:pt>
                <c:pt idx="49">
                  <c:v>19</c:v>
                </c:pt>
                <c:pt idx="50">
                  <c:v>19</c:v>
                </c:pt>
                <c:pt idx="51">
                  <c:v>19</c:v>
                </c:pt>
                <c:pt idx="52">
                  <c:v>19</c:v>
                </c:pt>
                <c:pt idx="53">
                  <c:v>20</c:v>
                </c:pt>
                <c:pt idx="54">
                  <c:v>20</c:v>
                </c:pt>
                <c:pt idx="55">
                  <c:v>20</c:v>
                </c:pt>
                <c:pt idx="56">
                  <c:v>21</c:v>
                </c:pt>
                <c:pt idx="57">
                  <c:v>21</c:v>
                </c:pt>
                <c:pt idx="58">
                  <c:v>22</c:v>
                </c:pt>
                <c:pt idx="59">
                  <c:v>22</c:v>
                </c:pt>
                <c:pt idx="60">
                  <c:v>24</c:v>
                </c:pt>
                <c:pt idx="61">
                  <c:v>24</c:v>
                </c:pt>
                <c:pt idx="62">
                  <c:v>24</c:v>
                </c:pt>
                <c:pt idx="63">
                  <c:v>24</c:v>
                </c:pt>
                <c:pt idx="64">
                  <c:v>25</c:v>
                </c:pt>
                <c:pt idx="65">
                  <c:v>25</c:v>
                </c:pt>
                <c:pt idx="66">
                  <c:v>25</c:v>
                </c:pt>
                <c:pt idx="67">
                  <c:v>25</c:v>
                </c:pt>
                <c:pt idx="68">
                  <c:v>25</c:v>
                </c:pt>
                <c:pt idx="69">
                  <c:v>26</c:v>
                </c:pt>
                <c:pt idx="70">
                  <c:v>27</c:v>
                </c:pt>
                <c:pt idx="71">
                  <c:v>27</c:v>
                </c:pt>
                <c:pt idx="72">
                  <c:v>28</c:v>
                </c:pt>
                <c:pt idx="73">
                  <c:v>27</c:v>
                </c:pt>
                <c:pt idx="74">
                  <c:v>27</c:v>
                </c:pt>
                <c:pt idx="75">
                  <c:v>28</c:v>
                </c:pt>
                <c:pt idx="76">
                  <c:v>29</c:v>
                </c:pt>
                <c:pt idx="77">
                  <c:v>29</c:v>
                </c:pt>
                <c:pt idx="78">
                  <c:v>29</c:v>
                </c:pt>
                <c:pt idx="79">
                  <c:v>29</c:v>
                </c:pt>
                <c:pt idx="80">
                  <c:v>29</c:v>
                </c:pt>
                <c:pt idx="81">
                  <c:v>29</c:v>
                </c:pt>
                <c:pt idx="82">
                  <c:v>30</c:v>
                </c:pt>
                <c:pt idx="83">
                  <c:v>30</c:v>
                </c:pt>
                <c:pt idx="84">
                  <c:v>30</c:v>
                </c:pt>
                <c:pt idx="85">
                  <c:v>30</c:v>
                </c:pt>
                <c:pt idx="86">
                  <c:v>30</c:v>
                </c:pt>
                <c:pt idx="87">
                  <c:v>29</c:v>
                </c:pt>
                <c:pt idx="88">
                  <c:v>31</c:v>
                </c:pt>
                <c:pt idx="89">
                  <c:v>30</c:v>
                </c:pt>
                <c:pt idx="90">
                  <c:v>29</c:v>
                </c:pt>
                <c:pt idx="91">
                  <c:v>30</c:v>
                </c:pt>
                <c:pt idx="92">
                  <c:v>30</c:v>
                </c:pt>
                <c:pt idx="93">
                  <c:v>31</c:v>
                </c:pt>
                <c:pt idx="94">
                  <c:v>31</c:v>
                </c:pt>
                <c:pt idx="95">
                  <c:v>30</c:v>
                </c:pt>
                <c:pt idx="96">
                  <c:v>31</c:v>
                </c:pt>
                <c:pt idx="97">
                  <c:v>32</c:v>
                </c:pt>
                <c:pt idx="98">
                  <c:v>32</c:v>
                </c:pt>
                <c:pt idx="99">
                  <c:v>32</c:v>
                </c:pt>
                <c:pt idx="100">
                  <c:v>32</c:v>
                </c:pt>
                <c:pt idx="101">
                  <c:v>32</c:v>
                </c:pt>
                <c:pt idx="102">
                  <c:v>32</c:v>
                </c:pt>
                <c:pt idx="103">
                  <c:v>32</c:v>
                </c:pt>
                <c:pt idx="104">
                  <c:v>33</c:v>
                </c:pt>
                <c:pt idx="105">
                  <c:v>33</c:v>
                </c:pt>
                <c:pt idx="106">
                  <c:v>35</c:v>
                </c:pt>
                <c:pt idx="107">
                  <c:v>34</c:v>
                </c:pt>
                <c:pt idx="108">
                  <c:v>33</c:v>
                </c:pt>
                <c:pt idx="109">
                  <c:v>33</c:v>
                </c:pt>
                <c:pt idx="110">
                  <c:v>34</c:v>
                </c:pt>
                <c:pt idx="111">
                  <c:v>34</c:v>
                </c:pt>
                <c:pt idx="112">
                  <c:v>35</c:v>
                </c:pt>
                <c:pt idx="113">
                  <c:v>35</c:v>
                </c:pt>
                <c:pt idx="114">
                  <c:v>35</c:v>
                </c:pt>
                <c:pt idx="115">
                  <c:v>34</c:v>
                </c:pt>
                <c:pt idx="116">
                  <c:v>34</c:v>
                </c:pt>
                <c:pt idx="117">
                  <c:v>35</c:v>
                </c:pt>
                <c:pt idx="118">
                  <c:v>35</c:v>
                </c:pt>
                <c:pt idx="119">
                  <c:v>34</c:v>
                </c:pt>
                <c:pt idx="120">
                  <c:v>33</c:v>
                </c:pt>
                <c:pt idx="121">
                  <c:v>32</c:v>
                </c:pt>
                <c:pt idx="122">
                  <c:v>32</c:v>
                </c:pt>
                <c:pt idx="123">
                  <c:v>32</c:v>
                </c:pt>
                <c:pt idx="124">
                  <c:v>30</c:v>
                </c:pt>
                <c:pt idx="125">
                  <c:v>32</c:v>
                </c:pt>
                <c:pt idx="126">
                  <c:v>32</c:v>
                </c:pt>
                <c:pt idx="127">
                  <c:v>32</c:v>
                </c:pt>
                <c:pt idx="128">
                  <c:v>32</c:v>
                </c:pt>
                <c:pt idx="129">
                  <c:v>31</c:v>
                </c:pt>
                <c:pt idx="130">
                  <c:v>31</c:v>
                </c:pt>
                <c:pt idx="131">
                  <c:v>32</c:v>
                </c:pt>
                <c:pt idx="132">
                  <c:v>32</c:v>
                </c:pt>
                <c:pt idx="133">
                  <c:v>32</c:v>
                </c:pt>
                <c:pt idx="134">
                  <c:v>33</c:v>
                </c:pt>
                <c:pt idx="135">
                  <c:v>35</c:v>
                </c:pt>
                <c:pt idx="136">
                  <c:v>35</c:v>
                </c:pt>
                <c:pt idx="137">
                  <c:v>35</c:v>
                </c:pt>
                <c:pt idx="138">
                  <c:v>34</c:v>
                </c:pt>
                <c:pt idx="139">
                  <c:v>34</c:v>
                </c:pt>
                <c:pt idx="140">
                  <c:v>36</c:v>
                </c:pt>
                <c:pt idx="141">
                  <c:v>35</c:v>
                </c:pt>
                <c:pt idx="142">
                  <c:v>35</c:v>
                </c:pt>
                <c:pt idx="143">
                  <c:v>34</c:v>
                </c:pt>
                <c:pt idx="144">
                  <c:v>34</c:v>
                </c:pt>
                <c:pt idx="145">
                  <c:v>35</c:v>
                </c:pt>
                <c:pt idx="146">
                  <c:v>36</c:v>
                </c:pt>
                <c:pt idx="147">
                  <c:v>36</c:v>
                </c:pt>
                <c:pt idx="148">
                  <c:v>36</c:v>
                </c:pt>
                <c:pt idx="149">
                  <c:v>36</c:v>
                </c:pt>
                <c:pt idx="150">
                  <c:v>36</c:v>
                </c:pt>
                <c:pt idx="151">
                  <c:v>36</c:v>
                </c:pt>
                <c:pt idx="152">
                  <c:v>38</c:v>
                </c:pt>
                <c:pt idx="153">
                  <c:v>38</c:v>
                </c:pt>
                <c:pt idx="154">
                  <c:v>38</c:v>
                </c:pt>
                <c:pt idx="155">
                  <c:v>38</c:v>
                </c:pt>
                <c:pt idx="156">
                  <c:v>38</c:v>
                </c:pt>
                <c:pt idx="157">
                  <c:v>39</c:v>
                </c:pt>
                <c:pt idx="158">
                  <c:v>39</c:v>
                </c:pt>
                <c:pt idx="159">
                  <c:v>39</c:v>
                </c:pt>
                <c:pt idx="160">
                  <c:v>37</c:v>
                </c:pt>
                <c:pt idx="161">
                  <c:v>37</c:v>
                </c:pt>
                <c:pt idx="162">
                  <c:v>36</c:v>
                </c:pt>
                <c:pt idx="163">
                  <c:v>37</c:v>
                </c:pt>
                <c:pt idx="164">
                  <c:v>37</c:v>
                </c:pt>
                <c:pt idx="165">
                  <c:v>37</c:v>
                </c:pt>
                <c:pt idx="166">
                  <c:v>36</c:v>
                </c:pt>
                <c:pt idx="167">
                  <c:v>36</c:v>
                </c:pt>
                <c:pt idx="168">
                  <c:v>37</c:v>
                </c:pt>
                <c:pt idx="169">
                  <c:v>35</c:v>
                </c:pt>
                <c:pt idx="170">
                  <c:v>35</c:v>
                </c:pt>
                <c:pt idx="171">
                  <c:v>36</c:v>
                </c:pt>
                <c:pt idx="172">
                  <c:v>37</c:v>
                </c:pt>
                <c:pt idx="173">
                  <c:v>35</c:v>
                </c:pt>
                <c:pt idx="174">
                  <c:v>35</c:v>
                </c:pt>
                <c:pt idx="175">
                  <c:v>35</c:v>
                </c:pt>
                <c:pt idx="176">
                  <c:v>35</c:v>
                </c:pt>
                <c:pt idx="177">
                  <c:v>36</c:v>
                </c:pt>
                <c:pt idx="178">
                  <c:v>35</c:v>
                </c:pt>
                <c:pt idx="179">
                  <c:v>35</c:v>
                </c:pt>
                <c:pt idx="180">
                  <c:v>35</c:v>
                </c:pt>
                <c:pt idx="181">
                  <c:v>36</c:v>
                </c:pt>
                <c:pt idx="182">
                  <c:v>37</c:v>
                </c:pt>
                <c:pt idx="183">
                  <c:v>37</c:v>
                </c:pt>
                <c:pt idx="184">
                  <c:v>36</c:v>
                </c:pt>
                <c:pt idx="185">
                  <c:v>36</c:v>
                </c:pt>
                <c:pt idx="186">
                  <c:v>36</c:v>
                </c:pt>
                <c:pt idx="187">
                  <c:v>37</c:v>
                </c:pt>
                <c:pt idx="188">
                  <c:v>37</c:v>
                </c:pt>
                <c:pt idx="189">
                  <c:v>37</c:v>
                </c:pt>
                <c:pt idx="190">
                  <c:v>37</c:v>
                </c:pt>
                <c:pt idx="191">
                  <c:v>38</c:v>
                </c:pt>
                <c:pt idx="192">
                  <c:v>37</c:v>
                </c:pt>
                <c:pt idx="193">
                  <c:v>37</c:v>
                </c:pt>
                <c:pt idx="194">
                  <c:v>38</c:v>
                </c:pt>
                <c:pt idx="195">
                  <c:v>39</c:v>
                </c:pt>
                <c:pt idx="196">
                  <c:v>38</c:v>
                </c:pt>
                <c:pt idx="197">
                  <c:v>37</c:v>
                </c:pt>
                <c:pt idx="198">
                  <c:v>36</c:v>
                </c:pt>
                <c:pt idx="199">
                  <c:v>36</c:v>
                </c:pt>
                <c:pt idx="200">
                  <c:v>35</c:v>
                </c:pt>
                <c:pt idx="201">
                  <c:v>37</c:v>
                </c:pt>
                <c:pt idx="202">
                  <c:v>36</c:v>
                </c:pt>
                <c:pt idx="203">
                  <c:v>36</c:v>
                </c:pt>
                <c:pt idx="204">
                  <c:v>37</c:v>
                </c:pt>
                <c:pt idx="205">
                  <c:v>35</c:v>
                </c:pt>
                <c:pt idx="206">
                  <c:v>34</c:v>
                </c:pt>
                <c:pt idx="207">
                  <c:v>35</c:v>
                </c:pt>
                <c:pt idx="208">
                  <c:v>33</c:v>
                </c:pt>
                <c:pt idx="209">
                  <c:v>33</c:v>
                </c:pt>
                <c:pt idx="210">
                  <c:v>35</c:v>
                </c:pt>
                <c:pt idx="211">
                  <c:v>34</c:v>
                </c:pt>
                <c:pt idx="212">
                  <c:v>33</c:v>
                </c:pt>
                <c:pt idx="213">
                  <c:v>33</c:v>
                </c:pt>
                <c:pt idx="214">
                  <c:v>34</c:v>
                </c:pt>
                <c:pt idx="215">
                  <c:v>35</c:v>
                </c:pt>
                <c:pt idx="216">
                  <c:v>35</c:v>
                </c:pt>
                <c:pt idx="217">
                  <c:v>35</c:v>
                </c:pt>
                <c:pt idx="218">
                  <c:v>35</c:v>
                </c:pt>
                <c:pt idx="219">
                  <c:v>35</c:v>
                </c:pt>
                <c:pt idx="220">
                  <c:v>36</c:v>
                </c:pt>
                <c:pt idx="221">
                  <c:v>36</c:v>
                </c:pt>
                <c:pt idx="222">
                  <c:v>36</c:v>
                </c:pt>
                <c:pt idx="223">
                  <c:v>37</c:v>
                </c:pt>
                <c:pt idx="224">
                  <c:v>37</c:v>
                </c:pt>
                <c:pt idx="225">
                  <c:v>37</c:v>
                </c:pt>
                <c:pt idx="226">
                  <c:v>38</c:v>
                </c:pt>
                <c:pt idx="227">
                  <c:v>38</c:v>
                </c:pt>
                <c:pt idx="228">
                  <c:v>38</c:v>
                </c:pt>
                <c:pt idx="229">
                  <c:v>38</c:v>
                </c:pt>
                <c:pt idx="230">
                  <c:v>40</c:v>
                </c:pt>
                <c:pt idx="231">
                  <c:v>41</c:v>
                </c:pt>
                <c:pt idx="232">
                  <c:v>41</c:v>
                </c:pt>
                <c:pt idx="233">
                  <c:v>40</c:v>
                </c:pt>
                <c:pt idx="234">
                  <c:v>39</c:v>
                </c:pt>
                <c:pt idx="235">
                  <c:v>38</c:v>
                </c:pt>
                <c:pt idx="236">
                  <c:v>39</c:v>
                </c:pt>
                <c:pt idx="237">
                  <c:v>38</c:v>
                </c:pt>
                <c:pt idx="238">
                  <c:v>39</c:v>
                </c:pt>
                <c:pt idx="239">
                  <c:v>39</c:v>
                </c:pt>
                <c:pt idx="240">
                  <c:v>40</c:v>
                </c:pt>
                <c:pt idx="241">
                  <c:v>41</c:v>
                </c:pt>
                <c:pt idx="242">
                  <c:v>39</c:v>
                </c:pt>
                <c:pt idx="243">
                  <c:v>39</c:v>
                </c:pt>
                <c:pt idx="244">
                  <c:v>39</c:v>
                </c:pt>
                <c:pt idx="245">
                  <c:v>39</c:v>
                </c:pt>
                <c:pt idx="246">
                  <c:v>39</c:v>
                </c:pt>
                <c:pt idx="247">
                  <c:v>37</c:v>
                </c:pt>
                <c:pt idx="248">
                  <c:v>36</c:v>
                </c:pt>
                <c:pt idx="249">
                  <c:v>37</c:v>
                </c:pt>
                <c:pt idx="250">
                  <c:v>37</c:v>
                </c:pt>
                <c:pt idx="251">
                  <c:v>37</c:v>
                </c:pt>
                <c:pt idx="252">
                  <c:v>37</c:v>
                </c:pt>
                <c:pt idx="253">
                  <c:v>36</c:v>
                </c:pt>
                <c:pt idx="254">
                  <c:v>37</c:v>
                </c:pt>
                <c:pt idx="255">
                  <c:v>37</c:v>
                </c:pt>
                <c:pt idx="256">
                  <c:v>36</c:v>
                </c:pt>
                <c:pt idx="257">
                  <c:v>36</c:v>
                </c:pt>
                <c:pt idx="258">
                  <c:v>37</c:v>
                </c:pt>
                <c:pt idx="259">
                  <c:v>36</c:v>
                </c:pt>
                <c:pt idx="260">
                  <c:v>37</c:v>
                </c:pt>
                <c:pt idx="261">
                  <c:v>37</c:v>
                </c:pt>
                <c:pt idx="262">
                  <c:v>38</c:v>
                </c:pt>
                <c:pt idx="263">
                  <c:v>37</c:v>
                </c:pt>
                <c:pt idx="264">
                  <c:v>37</c:v>
                </c:pt>
                <c:pt idx="265">
                  <c:v>38</c:v>
                </c:pt>
                <c:pt idx="266">
                  <c:v>39</c:v>
                </c:pt>
                <c:pt idx="267">
                  <c:v>38</c:v>
                </c:pt>
                <c:pt idx="268">
                  <c:v>38</c:v>
                </c:pt>
                <c:pt idx="269">
                  <c:v>38</c:v>
                </c:pt>
                <c:pt idx="270">
                  <c:v>38</c:v>
                </c:pt>
                <c:pt idx="271">
                  <c:v>39</c:v>
                </c:pt>
                <c:pt idx="272">
                  <c:v>39</c:v>
                </c:pt>
                <c:pt idx="273">
                  <c:v>38</c:v>
                </c:pt>
                <c:pt idx="274">
                  <c:v>38</c:v>
                </c:pt>
                <c:pt idx="275">
                  <c:v>36</c:v>
                </c:pt>
                <c:pt idx="276">
                  <c:v>37</c:v>
                </c:pt>
                <c:pt idx="277">
                  <c:v>38</c:v>
                </c:pt>
                <c:pt idx="278">
                  <c:v>38</c:v>
                </c:pt>
                <c:pt idx="279">
                  <c:v>40</c:v>
                </c:pt>
                <c:pt idx="280">
                  <c:v>39</c:v>
                </c:pt>
                <c:pt idx="281">
                  <c:v>38</c:v>
                </c:pt>
                <c:pt idx="282">
                  <c:v>38</c:v>
                </c:pt>
                <c:pt idx="283">
                  <c:v>38</c:v>
                </c:pt>
                <c:pt idx="284">
                  <c:v>38</c:v>
                </c:pt>
                <c:pt idx="285">
                  <c:v>40</c:v>
                </c:pt>
                <c:pt idx="286">
                  <c:v>40</c:v>
                </c:pt>
                <c:pt idx="287">
                  <c:v>40</c:v>
                </c:pt>
                <c:pt idx="288">
                  <c:v>40</c:v>
                </c:pt>
                <c:pt idx="289">
                  <c:v>40</c:v>
                </c:pt>
                <c:pt idx="290">
                  <c:v>39</c:v>
                </c:pt>
                <c:pt idx="291">
                  <c:v>40</c:v>
                </c:pt>
                <c:pt idx="292">
                  <c:v>40</c:v>
                </c:pt>
                <c:pt idx="293">
                  <c:v>40</c:v>
                </c:pt>
                <c:pt idx="294">
                  <c:v>40</c:v>
                </c:pt>
                <c:pt idx="295">
                  <c:v>40</c:v>
                </c:pt>
                <c:pt idx="296">
                  <c:v>42</c:v>
                </c:pt>
                <c:pt idx="297">
                  <c:v>42</c:v>
                </c:pt>
                <c:pt idx="298">
                  <c:v>40</c:v>
                </c:pt>
                <c:pt idx="299">
                  <c:v>40</c:v>
                </c:pt>
                <c:pt idx="300">
                  <c:v>40</c:v>
                </c:pt>
                <c:pt idx="301">
                  <c:v>42</c:v>
                </c:pt>
                <c:pt idx="302">
                  <c:v>42</c:v>
                </c:pt>
                <c:pt idx="303">
                  <c:v>42</c:v>
                </c:pt>
                <c:pt idx="304">
                  <c:v>41</c:v>
                </c:pt>
                <c:pt idx="305">
                  <c:v>42</c:v>
                </c:pt>
                <c:pt idx="306">
                  <c:v>42</c:v>
                </c:pt>
                <c:pt idx="307">
                  <c:v>42</c:v>
                </c:pt>
                <c:pt idx="308">
                  <c:v>42</c:v>
                </c:pt>
                <c:pt idx="309">
                  <c:v>43</c:v>
                </c:pt>
                <c:pt idx="310">
                  <c:v>42</c:v>
                </c:pt>
                <c:pt idx="311">
                  <c:v>42</c:v>
                </c:pt>
                <c:pt idx="312">
                  <c:v>42</c:v>
                </c:pt>
                <c:pt idx="313">
                  <c:v>41</c:v>
                </c:pt>
                <c:pt idx="314">
                  <c:v>42</c:v>
                </c:pt>
                <c:pt idx="315">
                  <c:v>42</c:v>
                </c:pt>
                <c:pt idx="316">
                  <c:v>43</c:v>
                </c:pt>
                <c:pt idx="317">
                  <c:v>43</c:v>
                </c:pt>
                <c:pt idx="318">
                  <c:v>43</c:v>
                </c:pt>
                <c:pt idx="319">
                  <c:v>43</c:v>
                </c:pt>
                <c:pt idx="320">
                  <c:v>44</c:v>
                </c:pt>
                <c:pt idx="321">
                  <c:v>45</c:v>
                </c:pt>
                <c:pt idx="322">
                  <c:v>45</c:v>
                </c:pt>
                <c:pt idx="323">
                  <c:v>45</c:v>
                </c:pt>
                <c:pt idx="324">
                  <c:v>44</c:v>
                </c:pt>
                <c:pt idx="325">
                  <c:v>44</c:v>
                </c:pt>
                <c:pt idx="326">
                  <c:v>46</c:v>
                </c:pt>
                <c:pt idx="327">
                  <c:v>43</c:v>
                </c:pt>
                <c:pt idx="328">
                  <c:v>42</c:v>
                </c:pt>
                <c:pt idx="329">
                  <c:v>42</c:v>
                </c:pt>
                <c:pt idx="330">
                  <c:v>41</c:v>
                </c:pt>
                <c:pt idx="331">
                  <c:v>41</c:v>
                </c:pt>
                <c:pt idx="332">
                  <c:v>41</c:v>
                </c:pt>
                <c:pt idx="333">
                  <c:v>41</c:v>
                </c:pt>
                <c:pt idx="334">
                  <c:v>41</c:v>
                </c:pt>
                <c:pt idx="335">
                  <c:v>42</c:v>
                </c:pt>
                <c:pt idx="336">
                  <c:v>42</c:v>
                </c:pt>
                <c:pt idx="337">
                  <c:v>41</c:v>
                </c:pt>
                <c:pt idx="338">
                  <c:v>40</c:v>
                </c:pt>
                <c:pt idx="339">
                  <c:v>40</c:v>
                </c:pt>
                <c:pt idx="340">
                  <c:v>40</c:v>
                </c:pt>
                <c:pt idx="341">
                  <c:v>41</c:v>
                </c:pt>
                <c:pt idx="342">
                  <c:v>41</c:v>
                </c:pt>
                <c:pt idx="343">
                  <c:v>41</c:v>
                </c:pt>
                <c:pt idx="344">
                  <c:v>42</c:v>
                </c:pt>
                <c:pt idx="345">
                  <c:v>42</c:v>
                </c:pt>
                <c:pt idx="346">
                  <c:v>42</c:v>
                </c:pt>
                <c:pt idx="347">
                  <c:v>41</c:v>
                </c:pt>
                <c:pt idx="348">
                  <c:v>42</c:v>
                </c:pt>
                <c:pt idx="349">
                  <c:v>41</c:v>
                </c:pt>
                <c:pt idx="350">
                  <c:v>41</c:v>
                </c:pt>
                <c:pt idx="351">
                  <c:v>41</c:v>
                </c:pt>
                <c:pt idx="352">
                  <c:v>42</c:v>
                </c:pt>
                <c:pt idx="353">
                  <c:v>41</c:v>
                </c:pt>
                <c:pt idx="354">
                  <c:v>42</c:v>
                </c:pt>
                <c:pt idx="355">
                  <c:v>42</c:v>
                </c:pt>
                <c:pt idx="356">
                  <c:v>42</c:v>
                </c:pt>
                <c:pt idx="357">
                  <c:v>42</c:v>
                </c:pt>
                <c:pt idx="358">
                  <c:v>42</c:v>
                </c:pt>
                <c:pt idx="359">
                  <c:v>40</c:v>
                </c:pt>
                <c:pt idx="360">
                  <c:v>41</c:v>
                </c:pt>
                <c:pt idx="361">
                  <c:v>40</c:v>
                </c:pt>
                <c:pt idx="362">
                  <c:v>39</c:v>
                </c:pt>
                <c:pt idx="363">
                  <c:v>40</c:v>
                </c:pt>
                <c:pt idx="364">
                  <c:v>39</c:v>
                </c:pt>
                <c:pt idx="365">
                  <c:v>39</c:v>
                </c:pt>
                <c:pt idx="366">
                  <c:v>39</c:v>
                </c:pt>
                <c:pt idx="367">
                  <c:v>39</c:v>
                </c:pt>
                <c:pt idx="368">
                  <c:v>39</c:v>
                </c:pt>
                <c:pt idx="369">
                  <c:v>39</c:v>
                </c:pt>
                <c:pt idx="370">
                  <c:v>40</c:v>
                </c:pt>
                <c:pt idx="371">
                  <c:v>41</c:v>
                </c:pt>
                <c:pt idx="372">
                  <c:v>41</c:v>
                </c:pt>
                <c:pt idx="373">
                  <c:v>41</c:v>
                </c:pt>
                <c:pt idx="374">
                  <c:v>41</c:v>
                </c:pt>
                <c:pt idx="375">
                  <c:v>41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C09-4A09-A317-45A861A538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94559791"/>
        <c:axId val="1301836767"/>
      </c:scatterChart>
      <c:scatterChart>
        <c:scatterStyle val="lineMarker"/>
        <c:varyColors val="0"/>
        <c:ser>
          <c:idx val="1"/>
          <c:order val="1"/>
          <c:tx>
            <c:strRef>
              <c:f>'2shop_vs_cong'!$D$4</c:f>
              <c:strCache>
                <c:ptCount val="1"/>
                <c:pt idx="0">
                  <c:v>SumNig1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'2shop_vs_cong'!$A$5:$A$380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'2shop_vs_cong'!$D$5:$D$380</c:f>
              <c:numCache>
                <c:formatCode>General</c:formatCode>
                <c:ptCount val="376"/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7.0000000000000001E-3</c:v>
                </c:pt>
                <c:pt idx="7">
                  <c:v>8.0000000000000002E-3</c:v>
                </c:pt>
                <c:pt idx="8">
                  <c:v>4.0000000000000001E-3</c:v>
                </c:pt>
                <c:pt idx="9">
                  <c:v>1.2999999999999999E-2</c:v>
                </c:pt>
                <c:pt idx="10">
                  <c:v>7.0000000000000007E-2</c:v>
                </c:pt>
                <c:pt idx="11">
                  <c:v>0.06</c:v>
                </c:pt>
                <c:pt idx="12">
                  <c:v>0.50800000000000001</c:v>
                </c:pt>
                <c:pt idx="13">
                  <c:v>1.169</c:v>
                </c:pt>
                <c:pt idx="14">
                  <c:v>7.2999999999999995E-2</c:v>
                </c:pt>
                <c:pt idx="15">
                  <c:v>0.16600000000000001</c:v>
                </c:pt>
                <c:pt idx="16">
                  <c:v>0.43</c:v>
                </c:pt>
                <c:pt idx="17">
                  <c:v>0.11600000000000001</c:v>
                </c:pt>
                <c:pt idx="18">
                  <c:v>2.0790000000000002</c:v>
                </c:pt>
                <c:pt idx="19">
                  <c:v>0.24399999999999999</c:v>
                </c:pt>
                <c:pt idx="20">
                  <c:v>0.54800000000000004</c:v>
                </c:pt>
                <c:pt idx="21">
                  <c:v>0.16400000000000001</c:v>
                </c:pt>
                <c:pt idx="22">
                  <c:v>0.66900000000000004</c:v>
                </c:pt>
                <c:pt idx="23">
                  <c:v>0.433</c:v>
                </c:pt>
                <c:pt idx="24">
                  <c:v>0.71799999999999997</c:v>
                </c:pt>
                <c:pt idx="25">
                  <c:v>0.124</c:v>
                </c:pt>
                <c:pt idx="26">
                  <c:v>0.255</c:v>
                </c:pt>
                <c:pt idx="27">
                  <c:v>0.86</c:v>
                </c:pt>
                <c:pt idx="28">
                  <c:v>1.254</c:v>
                </c:pt>
                <c:pt idx="29">
                  <c:v>1.8009999999999999</c:v>
                </c:pt>
                <c:pt idx="30">
                  <c:v>10.582000000000001</c:v>
                </c:pt>
                <c:pt idx="31">
                  <c:v>10.327999999999999</c:v>
                </c:pt>
                <c:pt idx="32">
                  <c:v>13.462</c:v>
                </c:pt>
                <c:pt idx="33">
                  <c:v>15.631</c:v>
                </c:pt>
                <c:pt idx="34">
                  <c:v>5.0640000000000001</c:v>
                </c:pt>
                <c:pt idx="35">
                  <c:v>3.9319999999999999</c:v>
                </c:pt>
                <c:pt idx="36">
                  <c:v>6.7270000000000003</c:v>
                </c:pt>
                <c:pt idx="37">
                  <c:v>5.15</c:v>
                </c:pt>
                <c:pt idx="38">
                  <c:v>2.5299999999999998</c:v>
                </c:pt>
                <c:pt idx="39">
                  <c:v>7.4649999999999999</c:v>
                </c:pt>
                <c:pt idx="40">
                  <c:v>17.899999999999999</c:v>
                </c:pt>
                <c:pt idx="41">
                  <c:v>11.532</c:v>
                </c:pt>
                <c:pt idx="42">
                  <c:v>3.5630000000000002</c:v>
                </c:pt>
                <c:pt idx="43">
                  <c:v>3.8620000000000001</c:v>
                </c:pt>
                <c:pt idx="44">
                  <c:v>12.227</c:v>
                </c:pt>
                <c:pt idx="45">
                  <c:v>10.554</c:v>
                </c:pt>
                <c:pt idx="46">
                  <c:v>8.7509999999999994</c:v>
                </c:pt>
                <c:pt idx="47">
                  <c:v>31.466000000000001</c:v>
                </c:pt>
                <c:pt idx="48">
                  <c:v>53.121000000000002</c:v>
                </c:pt>
                <c:pt idx="49">
                  <c:v>27.582999999999998</c:v>
                </c:pt>
                <c:pt idx="50">
                  <c:v>8.2349999999999994</c:v>
                </c:pt>
                <c:pt idx="51">
                  <c:v>26.222000000000001</c:v>
                </c:pt>
                <c:pt idx="52">
                  <c:v>11.898999999999999</c:v>
                </c:pt>
                <c:pt idx="53">
                  <c:v>7.7270000000000003</c:v>
                </c:pt>
                <c:pt idx="54">
                  <c:v>4.9589999999999996</c:v>
                </c:pt>
                <c:pt idx="55">
                  <c:v>21.187999999999999</c:v>
                </c:pt>
                <c:pt idx="56">
                  <c:v>11.86</c:v>
                </c:pt>
                <c:pt idx="57">
                  <c:v>13.938000000000001</c:v>
                </c:pt>
                <c:pt idx="58">
                  <c:v>10.78</c:v>
                </c:pt>
                <c:pt idx="59">
                  <c:v>6.8860000000000001</c:v>
                </c:pt>
                <c:pt idx="60">
                  <c:v>16.879000000000001</c:v>
                </c:pt>
                <c:pt idx="61">
                  <c:v>22.292000000000002</c:v>
                </c:pt>
                <c:pt idx="62">
                  <c:v>39.682000000000002</c:v>
                </c:pt>
                <c:pt idx="63">
                  <c:v>38.823</c:v>
                </c:pt>
                <c:pt idx="64">
                  <c:v>13.324999999999999</c:v>
                </c:pt>
                <c:pt idx="65">
                  <c:v>6.18</c:v>
                </c:pt>
                <c:pt idx="66">
                  <c:v>10.163</c:v>
                </c:pt>
                <c:pt idx="67">
                  <c:v>24.579000000000001</c:v>
                </c:pt>
                <c:pt idx="68">
                  <c:v>19.495999999999999</c:v>
                </c:pt>
                <c:pt idx="69">
                  <c:v>13.557</c:v>
                </c:pt>
                <c:pt idx="70">
                  <c:v>5.35</c:v>
                </c:pt>
                <c:pt idx="71">
                  <c:v>2.3319999999999999</c:v>
                </c:pt>
                <c:pt idx="72">
                  <c:v>35.728999999999999</c:v>
                </c:pt>
                <c:pt idx="73">
                  <c:v>15.231999999999999</c:v>
                </c:pt>
                <c:pt idx="74">
                  <c:v>11.823</c:v>
                </c:pt>
                <c:pt idx="75">
                  <c:v>6.1509999999999998</c:v>
                </c:pt>
                <c:pt idx="76">
                  <c:v>24.664000000000001</c:v>
                </c:pt>
                <c:pt idx="77">
                  <c:v>13.9</c:v>
                </c:pt>
                <c:pt idx="78">
                  <c:v>23.29</c:v>
                </c:pt>
                <c:pt idx="79">
                  <c:v>16.713999999999999</c:v>
                </c:pt>
                <c:pt idx="80">
                  <c:v>13.090999999999999</c:v>
                </c:pt>
                <c:pt idx="81">
                  <c:v>14.292</c:v>
                </c:pt>
                <c:pt idx="82">
                  <c:v>16.66</c:v>
                </c:pt>
                <c:pt idx="83">
                  <c:v>4.048</c:v>
                </c:pt>
                <c:pt idx="84">
                  <c:v>18.334</c:v>
                </c:pt>
                <c:pt idx="85">
                  <c:v>12.118</c:v>
                </c:pt>
                <c:pt idx="86">
                  <c:v>6.8230000000000004</c:v>
                </c:pt>
                <c:pt idx="87">
                  <c:v>14.551</c:v>
                </c:pt>
                <c:pt idx="88">
                  <c:v>18.013999999999999</c:v>
                </c:pt>
                <c:pt idx="89">
                  <c:v>4.7619999999999996</c:v>
                </c:pt>
                <c:pt idx="90">
                  <c:v>14.795999999999999</c:v>
                </c:pt>
                <c:pt idx="91">
                  <c:v>27.571000000000002</c:v>
                </c:pt>
                <c:pt idx="92">
                  <c:v>21.91</c:v>
                </c:pt>
                <c:pt idx="93">
                  <c:v>11.622999999999999</c:v>
                </c:pt>
                <c:pt idx="94">
                  <c:v>5.52</c:v>
                </c:pt>
                <c:pt idx="95">
                  <c:v>11.303000000000001</c:v>
                </c:pt>
                <c:pt idx="96">
                  <c:v>17.501999999999999</c:v>
                </c:pt>
                <c:pt idx="97">
                  <c:v>4.5949999999999998</c:v>
                </c:pt>
                <c:pt idx="98">
                  <c:v>46.244</c:v>
                </c:pt>
                <c:pt idx="99">
                  <c:v>15.362</c:v>
                </c:pt>
                <c:pt idx="100">
                  <c:v>11.645</c:v>
                </c:pt>
                <c:pt idx="101">
                  <c:v>11.888999999999999</c:v>
                </c:pt>
                <c:pt idx="102">
                  <c:v>15.301</c:v>
                </c:pt>
                <c:pt idx="103">
                  <c:v>16.577000000000002</c:v>
                </c:pt>
                <c:pt idx="104">
                  <c:v>91.311999999999998</c:v>
                </c:pt>
                <c:pt idx="105">
                  <c:v>28.193999999999999</c:v>
                </c:pt>
                <c:pt idx="106">
                  <c:v>24.577999999999999</c:v>
                </c:pt>
                <c:pt idx="107">
                  <c:v>12.848000000000001</c:v>
                </c:pt>
                <c:pt idx="108">
                  <c:v>10.029</c:v>
                </c:pt>
                <c:pt idx="109">
                  <c:v>26.651</c:v>
                </c:pt>
                <c:pt idx="110">
                  <c:v>15.327999999999999</c:v>
                </c:pt>
                <c:pt idx="111">
                  <c:v>25.773</c:v>
                </c:pt>
                <c:pt idx="112">
                  <c:v>10.957000000000001</c:v>
                </c:pt>
                <c:pt idx="113">
                  <c:v>21.693000000000001</c:v>
                </c:pt>
                <c:pt idx="114">
                  <c:v>23.422000000000001</c:v>
                </c:pt>
                <c:pt idx="115">
                  <c:v>25.771999999999998</c:v>
                </c:pt>
                <c:pt idx="116">
                  <c:v>17.47</c:v>
                </c:pt>
                <c:pt idx="117">
                  <c:v>45.476999999999997</c:v>
                </c:pt>
                <c:pt idx="118">
                  <c:v>51.011000000000003</c:v>
                </c:pt>
                <c:pt idx="119">
                  <c:v>44.942999999999998</c:v>
                </c:pt>
                <c:pt idx="120">
                  <c:v>30.914000000000001</c:v>
                </c:pt>
                <c:pt idx="121">
                  <c:v>15.047000000000001</c:v>
                </c:pt>
                <c:pt idx="122">
                  <c:v>7.2169999999999996</c:v>
                </c:pt>
                <c:pt idx="123">
                  <c:v>53.904000000000003</c:v>
                </c:pt>
                <c:pt idx="124">
                  <c:v>52.578000000000003</c:v>
                </c:pt>
                <c:pt idx="125">
                  <c:v>68.353999999999999</c:v>
                </c:pt>
                <c:pt idx="126">
                  <c:v>24.027999999999999</c:v>
                </c:pt>
                <c:pt idx="127">
                  <c:v>16.483000000000001</c:v>
                </c:pt>
                <c:pt idx="128">
                  <c:v>19.408000000000001</c:v>
                </c:pt>
                <c:pt idx="129">
                  <c:v>39.503</c:v>
                </c:pt>
                <c:pt idx="130">
                  <c:v>18.907</c:v>
                </c:pt>
                <c:pt idx="131">
                  <c:v>8.0649999999999995</c:v>
                </c:pt>
                <c:pt idx="132">
                  <c:v>57.984000000000002</c:v>
                </c:pt>
                <c:pt idx="133">
                  <c:v>42.262</c:v>
                </c:pt>
                <c:pt idx="134">
                  <c:v>17.082000000000001</c:v>
                </c:pt>
                <c:pt idx="135">
                  <c:v>5.8040000000000003</c:v>
                </c:pt>
                <c:pt idx="136">
                  <c:v>59.901000000000003</c:v>
                </c:pt>
                <c:pt idx="137">
                  <c:v>23.670999999999999</c:v>
                </c:pt>
                <c:pt idx="138">
                  <c:v>23.452000000000002</c:v>
                </c:pt>
                <c:pt idx="139">
                  <c:v>27.312999999999999</c:v>
                </c:pt>
                <c:pt idx="140">
                  <c:v>40.411999999999999</c:v>
                </c:pt>
                <c:pt idx="141">
                  <c:v>8.1590000000000007</c:v>
                </c:pt>
                <c:pt idx="142">
                  <c:v>46.274000000000001</c:v>
                </c:pt>
                <c:pt idx="143">
                  <c:v>23.882000000000001</c:v>
                </c:pt>
                <c:pt idx="144">
                  <c:v>10.497</c:v>
                </c:pt>
                <c:pt idx="145">
                  <c:v>15.818</c:v>
                </c:pt>
                <c:pt idx="146">
                  <c:v>37.340000000000003</c:v>
                </c:pt>
                <c:pt idx="147">
                  <c:v>45.832000000000001</c:v>
                </c:pt>
                <c:pt idx="148">
                  <c:v>23.448</c:v>
                </c:pt>
                <c:pt idx="149">
                  <c:v>12.452</c:v>
                </c:pt>
                <c:pt idx="150">
                  <c:v>25.597000000000001</c:v>
                </c:pt>
                <c:pt idx="151">
                  <c:v>33.542000000000002</c:v>
                </c:pt>
                <c:pt idx="152">
                  <c:v>19.670999999999999</c:v>
                </c:pt>
                <c:pt idx="153">
                  <c:v>25.023</c:v>
                </c:pt>
                <c:pt idx="154">
                  <c:v>12.731999999999999</c:v>
                </c:pt>
                <c:pt idx="155">
                  <c:v>33.121000000000002</c:v>
                </c:pt>
                <c:pt idx="156">
                  <c:v>9.9179999999999993</c:v>
                </c:pt>
                <c:pt idx="157">
                  <c:v>37.826000000000001</c:v>
                </c:pt>
                <c:pt idx="158">
                  <c:v>33.191000000000003</c:v>
                </c:pt>
                <c:pt idx="159">
                  <c:v>26.292999999999999</c:v>
                </c:pt>
                <c:pt idx="160">
                  <c:v>39.591000000000001</c:v>
                </c:pt>
                <c:pt idx="161">
                  <c:v>15.952</c:v>
                </c:pt>
                <c:pt idx="162">
                  <c:v>86.043999999999997</c:v>
                </c:pt>
                <c:pt idx="163">
                  <c:v>83.212999999999994</c:v>
                </c:pt>
                <c:pt idx="164">
                  <c:v>54.552999999999997</c:v>
                </c:pt>
                <c:pt idx="165">
                  <c:v>49.329000000000001</c:v>
                </c:pt>
                <c:pt idx="166">
                  <c:v>22.221</c:v>
                </c:pt>
                <c:pt idx="167">
                  <c:v>82.804000000000002</c:v>
                </c:pt>
                <c:pt idx="168">
                  <c:v>54.088999999999999</c:v>
                </c:pt>
                <c:pt idx="169">
                  <c:v>35.537999999999997</c:v>
                </c:pt>
                <c:pt idx="170">
                  <c:v>25.131</c:v>
                </c:pt>
                <c:pt idx="171">
                  <c:v>30.463000000000001</c:v>
                </c:pt>
                <c:pt idx="172">
                  <c:v>61.408000000000001</c:v>
                </c:pt>
                <c:pt idx="173">
                  <c:v>40.466000000000001</c:v>
                </c:pt>
                <c:pt idx="174">
                  <c:v>34.058999999999997</c:v>
                </c:pt>
                <c:pt idx="175">
                  <c:v>37.527999999999999</c:v>
                </c:pt>
                <c:pt idx="176">
                  <c:v>13.74</c:v>
                </c:pt>
                <c:pt idx="177">
                  <c:v>36.024999999999999</c:v>
                </c:pt>
                <c:pt idx="178">
                  <c:v>39.692</c:v>
                </c:pt>
                <c:pt idx="179">
                  <c:v>25.995000000000001</c:v>
                </c:pt>
                <c:pt idx="180">
                  <c:v>19.788</c:v>
                </c:pt>
                <c:pt idx="181">
                  <c:v>23.497</c:v>
                </c:pt>
                <c:pt idx="182">
                  <c:v>32.097999999999999</c:v>
                </c:pt>
                <c:pt idx="183">
                  <c:v>76.555999999999997</c:v>
                </c:pt>
                <c:pt idx="184">
                  <c:v>82.203000000000003</c:v>
                </c:pt>
                <c:pt idx="185">
                  <c:v>44.631999999999998</c:v>
                </c:pt>
                <c:pt idx="186">
                  <c:v>21.446999999999999</c:v>
                </c:pt>
                <c:pt idx="187">
                  <c:v>38.453000000000003</c:v>
                </c:pt>
                <c:pt idx="188">
                  <c:v>54.186999999999998</c:v>
                </c:pt>
                <c:pt idx="189">
                  <c:v>43.331000000000003</c:v>
                </c:pt>
                <c:pt idx="190">
                  <c:v>36.808</c:v>
                </c:pt>
                <c:pt idx="191">
                  <c:v>25.161000000000001</c:v>
                </c:pt>
                <c:pt idx="192">
                  <c:v>25.771999999999998</c:v>
                </c:pt>
                <c:pt idx="193">
                  <c:v>81.906000000000006</c:v>
                </c:pt>
                <c:pt idx="194">
                  <c:v>53.847000000000001</c:v>
                </c:pt>
                <c:pt idx="195">
                  <c:v>11.814</c:v>
                </c:pt>
                <c:pt idx="196">
                  <c:v>4.4470000000000001</c:v>
                </c:pt>
                <c:pt idx="197">
                  <c:v>44.235999999999997</c:v>
                </c:pt>
                <c:pt idx="198">
                  <c:v>43.281999999999996</c:v>
                </c:pt>
                <c:pt idx="199">
                  <c:v>28.193999999999999</c:v>
                </c:pt>
                <c:pt idx="200">
                  <c:v>24.460999999999999</c:v>
                </c:pt>
                <c:pt idx="201">
                  <c:v>9.2850000000000001</c:v>
                </c:pt>
                <c:pt idx="202">
                  <c:v>20.149999999999999</c:v>
                </c:pt>
                <c:pt idx="203">
                  <c:v>26.908999999999999</c:v>
                </c:pt>
                <c:pt idx="204">
                  <c:v>79.843000000000004</c:v>
                </c:pt>
                <c:pt idx="205">
                  <c:v>57.057000000000002</c:v>
                </c:pt>
                <c:pt idx="206">
                  <c:v>61.048000000000002</c:v>
                </c:pt>
                <c:pt idx="207">
                  <c:v>37.508000000000003</c:v>
                </c:pt>
                <c:pt idx="208">
                  <c:v>63.78</c:v>
                </c:pt>
                <c:pt idx="209">
                  <c:v>133.66200000000001</c:v>
                </c:pt>
                <c:pt idx="210">
                  <c:v>81.923000000000002</c:v>
                </c:pt>
                <c:pt idx="211">
                  <c:v>24.85</c:v>
                </c:pt>
                <c:pt idx="212">
                  <c:v>21.042000000000002</c:v>
                </c:pt>
                <c:pt idx="213">
                  <c:v>45.475999999999999</c:v>
                </c:pt>
                <c:pt idx="214">
                  <c:v>21.962</c:v>
                </c:pt>
                <c:pt idx="215">
                  <c:v>7.2380000000000004</c:v>
                </c:pt>
                <c:pt idx="216">
                  <c:v>19.186</c:v>
                </c:pt>
                <c:pt idx="217">
                  <c:v>14.487</c:v>
                </c:pt>
                <c:pt idx="218">
                  <c:v>33.079000000000001</c:v>
                </c:pt>
                <c:pt idx="219">
                  <c:v>20.843</c:v>
                </c:pt>
                <c:pt idx="220">
                  <c:v>13.154999999999999</c:v>
                </c:pt>
                <c:pt idx="221">
                  <c:v>29.044</c:v>
                </c:pt>
                <c:pt idx="222">
                  <c:v>42.673999999999999</c:v>
                </c:pt>
                <c:pt idx="223">
                  <c:v>48.656999999999996</c:v>
                </c:pt>
                <c:pt idx="224">
                  <c:v>31.399000000000001</c:v>
                </c:pt>
                <c:pt idx="225">
                  <c:v>18.067</c:v>
                </c:pt>
                <c:pt idx="226">
                  <c:v>45.216000000000001</c:v>
                </c:pt>
                <c:pt idx="227">
                  <c:v>41.725999999999999</c:v>
                </c:pt>
                <c:pt idx="228">
                  <c:v>28.710999999999999</c:v>
                </c:pt>
                <c:pt idx="229">
                  <c:v>26.646999999999998</c:v>
                </c:pt>
                <c:pt idx="230">
                  <c:v>106.09699999999999</c:v>
                </c:pt>
                <c:pt idx="231">
                  <c:v>90.4</c:v>
                </c:pt>
                <c:pt idx="232">
                  <c:v>53.195</c:v>
                </c:pt>
                <c:pt idx="233">
                  <c:v>37.847000000000001</c:v>
                </c:pt>
                <c:pt idx="234">
                  <c:v>26.457999999999998</c:v>
                </c:pt>
                <c:pt idx="235">
                  <c:v>33.276000000000003</c:v>
                </c:pt>
                <c:pt idx="236">
                  <c:v>31.771999999999998</c:v>
                </c:pt>
                <c:pt idx="237">
                  <c:v>72.424999999999997</c:v>
                </c:pt>
                <c:pt idx="238">
                  <c:v>25.710999999999999</c:v>
                </c:pt>
                <c:pt idx="239">
                  <c:v>65.808999999999997</c:v>
                </c:pt>
                <c:pt idx="240">
                  <c:v>63.613999999999997</c:v>
                </c:pt>
                <c:pt idx="241">
                  <c:v>27.841999999999999</c:v>
                </c:pt>
                <c:pt idx="242">
                  <c:v>17.815999999999999</c:v>
                </c:pt>
                <c:pt idx="243">
                  <c:v>83.992000000000004</c:v>
                </c:pt>
                <c:pt idx="244">
                  <c:v>30.382000000000001</c:v>
                </c:pt>
                <c:pt idx="245">
                  <c:v>18.407</c:v>
                </c:pt>
                <c:pt idx="246">
                  <c:v>44.485999999999997</c:v>
                </c:pt>
                <c:pt idx="247">
                  <c:v>33.542000000000002</c:v>
                </c:pt>
                <c:pt idx="248">
                  <c:v>25.055</c:v>
                </c:pt>
                <c:pt idx="249">
                  <c:v>22.58</c:v>
                </c:pt>
                <c:pt idx="250">
                  <c:v>47.161000000000001</c:v>
                </c:pt>
                <c:pt idx="251">
                  <c:v>17.379000000000001</c:v>
                </c:pt>
                <c:pt idx="252">
                  <c:v>13.074</c:v>
                </c:pt>
                <c:pt idx="253">
                  <c:v>85.427000000000007</c:v>
                </c:pt>
                <c:pt idx="254">
                  <c:v>30.742999999999999</c:v>
                </c:pt>
                <c:pt idx="255">
                  <c:v>17.134</c:v>
                </c:pt>
                <c:pt idx="256">
                  <c:v>20.183</c:v>
                </c:pt>
                <c:pt idx="257">
                  <c:v>42.448</c:v>
                </c:pt>
                <c:pt idx="258">
                  <c:v>12.269</c:v>
                </c:pt>
                <c:pt idx="259">
                  <c:v>19.440000000000001</c:v>
                </c:pt>
                <c:pt idx="260">
                  <c:v>21.085000000000001</c:v>
                </c:pt>
                <c:pt idx="261">
                  <c:v>36.027000000000001</c:v>
                </c:pt>
                <c:pt idx="262">
                  <c:v>23.492000000000001</c:v>
                </c:pt>
                <c:pt idx="263">
                  <c:v>59.686999999999998</c:v>
                </c:pt>
                <c:pt idx="264">
                  <c:v>39.728000000000002</c:v>
                </c:pt>
                <c:pt idx="265">
                  <c:v>22.51</c:v>
                </c:pt>
                <c:pt idx="266">
                  <c:v>15.807</c:v>
                </c:pt>
                <c:pt idx="267">
                  <c:v>83.665000000000006</c:v>
                </c:pt>
                <c:pt idx="268">
                  <c:v>32.524999999999999</c:v>
                </c:pt>
                <c:pt idx="269">
                  <c:v>16.146000000000001</c:v>
                </c:pt>
                <c:pt idx="270">
                  <c:v>18.824999999999999</c:v>
                </c:pt>
                <c:pt idx="271">
                  <c:v>55.63</c:v>
                </c:pt>
                <c:pt idx="272">
                  <c:v>63.293999999999997</c:v>
                </c:pt>
                <c:pt idx="273">
                  <c:v>38.884</c:v>
                </c:pt>
                <c:pt idx="274">
                  <c:v>33.075000000000003</c:v>
                </c:pt>
                <c:pt idx="275">
                  <c:v>22.3</c:v>
                </c:pt>
                <c:pt idx="276">
                  <c:v>24.361999999999998</c:v>
                </c:pt>
                <c:pt idx="277">
                  <c:v>39.587000000000003</c:v>
                </c:pt>
                <c:pt idx="278">
                  <c:v>63.021999999999998</c:v>
                </c:pt>
                <c:pt idx="279">
                  <c:v>49.970999999999997</c:v>
                </c:pt>
                <c:pt idx="280">
                  <c:v>32.369999999999997</c:v>
                </c:pt>
                <c:pt idx="281">
                  <c:v>19.885000000000002</c:v>
                </c:pt>
                <c:pt idx="282">
                  <c:v>7.6369999999999996</c:v>
                </c:pt>
                <c:pt idx="283">
                  <c:v>59.993000000000002</c:v>
                </c:pt>
                <c:pt idx="284">
                  <c:v>31.405000000000001</c:v>
                </c:pt>
                <c:pt idx="285">
                  <c:v>10.794</c:v>
                </c:pt>
                <c:pt idx="286">
                  <c:v>20.222999999999999</c:v>
                </c:pt>
                <c:pt idx="287">
                  <c:v>50.052999999999997</c:v>
                </c:pt>
                <c:pt idx="288">
                  <c:v>52.177</c:v>
                </c:pt>
                <c:pt idx="289">
                  <c:v>60.399000000000001</c:v>
                </c:pt>
                <c:pt idx="290">
                  <c:v>29.481999999999999</c:v>
                </c:pt>
                <c:pt idx="291">
                  <c:v>141.917</c:v>
                </c:pt>
                <c:pt idx="292">
                  <c:v>96.84</c:v>
                </c:pt>
                <c:pt idx="293">
                  <c:v>113.17</c:v>
                </c:pt>
                <c:pt idx="294">
                  <c:v>37.554000000000002</c:v>
                </c:pt>
                <c:pt idx="295">
                  <c:v>38.570999999999998</c:v>
                </c:pt>
                <c:pt idx="296">
                  <c:v>30.669</c:v>
                </c:pt>
                <c:pt idx="297">
                  <c:v>59.445999999999998</c:v>
                </c:pt>
                <c:pt idx="298">
                  <c:v>79.953000000000003</c:v>
                </c:pt>
                <c:pt idx="299">
                  <c:v>91.536000000000001</c:v>
                </c:pt>
                <c:pt idx="300">
                  <c:v>116.157</c:v>
                </c:pt>
                <c:pt idx="301">
                  <c:v>61.57</c:v>
                </c:pt>
                <c:pt idx="302">
                  <c:v>87.721000000000004</c:v>
                </c:pt>
                <c:pt idx="303">
                  <c:v>54.877000000000002</c:v>
                </c:pt>
                <c:pt idx="304">
                  <c:v>104.193</c:v>
                </c:pt>
                <c:pt idx="305">
                  <c:v>66.418999999999997</c:v>
                </c:pt>
                <c:pt idx="306">
                  <c:v>64.322999999999993</c:v>
                </c:pt>
                <c:pt idx="307">
                  <c:v>74.409000000000006</c:v>
                </c:pt>
                <c:pt idx="308">
                  <c:v>37.250999999999998</c:v>
                </c:pt>
                <c:pt idx="309">
                  <c:v>20.776</c:v>
                </c:pt>
                <c:pt idx="310">
                  <c:v>11.12</c:v>
                </c:pt>
                <c:pt idx="311">
                  <c:v>23.03</c:v>
                </c:pt>
                <c:pt idx="312">
                  <c:v>8.8070000000000004</c:v>
                </c:pt>
                <c:pt idx="313">
                  <c:v>13.872</c:v>
                </c:pt>
                <c:pt idx="314">
                  <c:v>10.217000000000001</c:v>
                </c:pt>
                <c:pt idx="315">
                  <c:v>12.98</c:v>
                </c:pt>
                <c:pt idx="316">
                  <c:v>17.696000000000002</c:v>
                </c:pt>
                <c:pt idx="317">
                  <c:v>18.219000000000001</c:v>
                </c:pt>
                <c:pt idx="318">
                  <c:v>17.454000000000001</c:v>
                </c:pt>
                <c:pt idx="319">
                  <c:v>29.911000000000001</c:v>
                </c:pt>
                <c:pt idx="320">
                  <c:v>20.010000000000002</c:v>
                </c:pt>
                <c:pt idx="321">
                  <c:v>31.553000000000001</c:v>
                </c:pt>
                <c:pt idx="322">
                  <c:v>22.228999999999999</c:v>
                </c:pt>
                <c:pt idx="323">
                  <c:v>40.957000000000001</c:v>
                </c:pt>
                <c:pt idx="324">
                  <c:v>35.320999999999998</c:v>
                </c:pt>
                <c:pt idx="325">
                  <c:v>36.021000000000001</c:v>
                </c:pt>
                <c:pt idx="326">
                  <c:v>20.977</c:v>
                </c:pt>
                <c:pt idx="327">
                  <c:v>66.850999999999999</c:v>
                </c:pt>
                <c:pt idx="328">
                  <c:v>24.753</c:v>
                </c:pt>
                <c:pt idx="329">
                  <c:v>34.036000000000001</c:v>
                </c:pt>
                <c:pt idx="330">
                  <c:v>107.562</c:v>
                </c:pt>
                <c:pt idx="331">
                  <c:v>60.796999999999997</c:v>
                </c:pt>
                <c:pt idx="332">
                  <c:v>38.658000000000001</c:v>
                </c:pt>
                <c:pt idx="333">
                  <c:v>50.515000000000001</c:v>
                </c:pt>
                <c:pt idx="334">
                  <c:v>53.457000000000001</c:v>
                </c:pt>
                <c:pt idx="335">
                  <c:v>36.451999999999998</c:v>
                </c:pt>
                <c:pt idx="336">
                  <c:v>22.155999999999999</c:v>
                </c:pt>
                <c:pt idx="337">
                  <c:v>56.231000000000002</c:v>
                </c:pt>
                <c:pt idx="338">
                  <c:v>71.087999999999994</c:v>
                </c:pt>
                <c:pt idx="339">
                  <c:v>41.447000000000003</c:v>
                </c:pt>
                <c:pt idx="340">
                  <c:v>47.372</c:v>
                </c:pt>
                <c:pt idx="341">
                  <c:v>15.718</c:v>
                </c:pt>
                <c:pt idx="342">
                  <c:v>14.271000000000001</c:v>
                </c:pt>
                <c:pt idx="343">
                  <c:v>32.024999999999999</c:v>
                </c:pt>
                <c:pt idx="344">
                  <c:v>49.261000000000003</c:v>
                </c:pt>
                <c:pt idx="345">
                  <c:v>20.271999999999998</c:v>
                </c:pt>
                <c:pt idx="346">
                  <c:v>21.262</c:v>
                </c:pt>
                <c:pt idx="347">
                  <c:v>31.073</c:v>
                </c:pt>
                <c:pt idx="348">
                  <c:v>42.853000000000002</c:v>
                </c:pt>
                <c:pt idx="349">
                  <c:v>32.335000000000001</c:v>
                </c:pt>
                <c:pt idx="350">
                  <c:v>18.215</c:v>
                </c:pt>
                <c:pt idx="351">
                  <c:v>25.314</c:v>
                </c:pt>
                <c:pt idx="352">
                  <c:v>19.728999999999999</c:v>
                </c:pt>
                <c:pt idx="353">
                  <c:v>51.515999999999998</c:v>
                </c:pt>
                <c:pt idx="354">
                  <c:v>37.173999999999999</c:v>
                </c:pt>
                <c:pt idx="355">
                  <c:v>25.870999999999999</c:v>
                </c:pt>
                <c:pt idx="356">
                  <c:v>24.704999999999998</c:v>
                </c:pt>
                <c:pt idx="357">
                  <c:v>60.56</c:v>
                </c:pt>
                <c:pt idx="358">
                  <c:v>33.494999999999997</c:v>
                </c:pt>
                <c:pt idx="359">
                  <c:v>14.7</c:v>
                </c:pt>
                <c:pt idx="360">
                  <c:v>75.004000000000005</c:v>
                </c:pt>
                <c:pt idx="361">
                  <c:v>64.787000000000006</c:v>
                </c:pt>
                <c:pt idx="362">
                  <c:v>39.89</c:v>
                </c:pt>
                <c:pt idx="363">
                  <c:v>19.707000000000001</c:v>
                </c:pt>
                <c:pt idx="364">
                  <c:v>58.328000000000003</c:v>
                </c:pt>
                <c:pt idx="365">
                  <c:v>27.771000000000001</c:v>
                </c:pt>
                <c:pt idx="366">
                  <c:v>23.547000000000001</c:v>
                </c:pt>
                <c:pt idx="367">
                  <c:v>20.164999999999999</c:v>
                </c:pt>
                <c:pt idx="368">
                  <c:v>44.19</c:v>
                </c:pt>
                <c:pt idx="369">
                  <c:v>35.304000000000002</c:v>
                </c:pt>
                <c:pt idx="370">
                  <c:v>65.137</c:v>
                </c:pt>
                <c:pt idx="371">
                  <c:v>48.188000000000002</c:v>
                </c:pt>
                <c:pt idx="372">
                  <c:v>42.222999999999999</c:v>
                </c:pt>
                <c:pt idx="373">
                  <c:v>32.389000000000003</c:v>
                </c:pt>
                <c:pt idx="374">
                  <c:v>55.18</c:v>
                </c:pt>
                <c:pt idx="375">
                  <c:v>76.242000000000004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C09-4A09-A317-45A861A538DE}"/>
            </c:ext>
          </c:extLst>
        </c:ser>
        <c:ser>
          <c:idx val="3"/>
          <c:order val="3"/>
          <c:tx>
            <c:strRef>
              <c:f>'2shop_vs_cong'!$E$4</c:f>
              <c:strCache>
                <c:ptCount val="1"/>
                <c:pt idx="0">
                  <c:v>SumNig2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'2shop_vs_cong'!$A$5:$A$380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'2shop_vs_cong'!$E$5:$E$380</c:f>
              <c:numCache>
                <c:formatCode>General</c:formatCode>
                <c:ptCount val="37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0.1</c:v>
                </c:pt>
                <c:pt idx="13">
                  <c:v>0</c:v>
                </c:pt>
                <c:pt idx="14">
                  <c:v>0.3</c:v>
                </c:pt>
                <c:pt idx="15">
                  <c:v>0</c:v>
                </c:pt>
                <c:pt idx="16">
                  <c:v>0</c:v>
                </c:pt>
                <c:pt idx="17">
                  <c:v>0.3</c:v>
                </c:pt>
                <c:pt idx="18">
                  <c:v>0</c:v>
                </c:pt>
                <c:pt idx="19">
                  <c:v>0</c:v>
                </c:pt>
                <c:pt idx="20">
                  <c:v>0.2</c:v>
                </c:pt>
                <c:pt idx="21">
                  <c:v>0.4</c:v>
                </c:pt>
                <c:pt idx="22">
                  <c:v>0.1</c:v>
                </c:pt>
                <c:pt idx="23">
                  <c:v>0.3</c:v>
                </c:pt>
                <c:pt idx="24">
                  <c:v>0.3</c:v>
                </c:pt>
                <c:pt idx="25">
                  <c:v>0.1</c:v>
                </c:pt>
                <c:pt idx="26">
                  <c:v>0.4</c:v>
                </c:pt>
                <c:pt idx="27">
                  <c:v>2.2999999999999998</c:v>
                </c:pt>
                <c:pt idx="28">
                  <c:v>0.9</c:v>
                </c:pt>
                <c:pt idx="29">
                  <c:v>0.2</c:v>
                </c:pt>
                <c:pt idx="30">
                  <c:v>1.3</c:v>
                </c:pt>
                <c:pt idx="31">
                  <c:v>2.7</c:v>
                </c:pt>
                <c:pt idx="32">
                  <c:v>0.9</c:v>
                </c:pt>
                <c:pt idx="33">
                  <c:v>1.3</c:v>
                </c:pt>
                <c:pt idx="34">
                  <c:v>3.6</c:v>
                </c:pt>
                <c:pt idx="35">
                  <c:v>8.9</c:v>
                </c:pt>
                <c:pt idx="36">
                  <c:v>23.099999999999998</c:v>
                </c:pt>
                <c:pt idx="37">
                  <c:v>30.099999999999998</c:v>
                </c:pt>
                <c:pt idx="38">
                  <c:v>13.4</c:v>
                </c:pt>
                <c:pt idx="39">
                  <c:v>34.6</c:v>
                </c:pt>
                <c:pt idx="40">
                  <c:v>79.2</c:v>
                </c:pt>
                <c:pt idx="41">
                  <c:v>15.6</c:v>
                </c:pt>
                <c:pt idx="42">
                  <c:v>5.4</c:v>
                </c:pt>
                <c:pt idx="43">
                  <c:v>29.7</c:v>
                </c:pt>
                <c:pt idx="44">
                  <c:v>29.5</c:v>
                </c:pt>
                <c:pt idx="45">
                  <c:v>19.400000000000002</c:v>
                </c:pt>
                <c:pt idx="46">
                  <c:v>3.9</c:v>
                </c:pt>
                <c:pt idx="47">
                  <c:v>6.7</c:v>
                </c:pt>
                <c:pt idx="48">
                  <c:v>5.3</c:v>
                </c:pt>
                <c:pt idx="49">
                  <c:v>10.8</c:v>
                </c:pt>
                <c:pt idx="50">
                  <c:v>4.5</c:v>
                </c:pt>
                <c:pt idx="51">
                  <c:v>4.7</c:v>
                </c:pt>
                <c:pt idx="52">
                  <c:v>19.599999999999998</c:v>
                </c:pt>
                <c:pt idx="53">
                  <c:v>7.6</c:v>
                </c:pt>
                <c:pt idx="54">
                  <c:v>48.7</c:v>
                </c:pt>
                <c:pt idx="55">
                  <c:v>10.1</c:v>
                </c:pt>
                <c:pt idx="56">
                  <c:v>6.6</c:v>
                </c:pt>
                <c:pt idx="57">
                  <c:v>12.200000000000001</c:v>
                </c:pt>
                <c:pt idx="58">
                  <c:v>10.200000000000001</c:v>
                </c:pt>
                <c:pt idx="59">
                  <c:v>7.9</c:v>
                </c:pt>
                <c:pt idx="60">
                  <c:v>6.3</c:v>
                </c:pt>
                <c:pt idx="61">
                  <c:v>3.6</c:v>
                </c:pt>
                <c:pt idx="62">
                  <c:v>51.5</c:v>
                </c:pt>
                <c:pt idx="63">
                  <c:v>25.2</c:v>
                </c:pt>
                <c:pt idx="64">
                  <c:v>26.3</c:v>
                </c:pt>
                <c:pt idx="65">
                  <c:v>8.8000000000000007</c:v>
                </c:pt>
                <c:pt idx="66">
                  <c:v>11.4</c:v>
                </c:pt>
                <c:pt idx="67">
                  <c:v>3.6</c:v>
                </c:pt>
                <c:pt idx="68">
                  <c:v>19.3</c:v>
                </c:pt>
                <c:pt idx="69">
                  <c:v>19.599999999999998</c:v>
                </c:pt>
                <c:pt idx="70">
                  <c:v>39.199999999999996</c:v>
                </c:pt>
                <c:pt idx="71">
                  <c:v>95.3</c:v>
                </c:pt>
                <c:pt idx="72">
                  <c:v>262.90000000000003</c:v>
                </c:pt>
                <c:pt idx="73">
                  <c:v>37.400000000000006</c:v>
                </c:pt>
                <c:pt idx="74">
                  <c:v>47.199999999999996</c:v>
                </c:pt>
                <c:pt idx="75">
                  <c:v>40.099999999999994</c:v>
                </c:pt>
                <c:pt idx="76">
                  <c:v>54.4</c:v>
                </c:pt>
                <c:pt idx="77">
                  <c:v>17.5</c:v>
                </c:pt>
                <c:pt idx="78">
                  <c:v>62.1</c:v>
                </c:pt>
                <c:pt idx="79">
                  <c:v>106.1</c:v>
                </c:pt>
                <c:pt idx="80">
                  <c:v>76.7</c:v>
                </c:pt>
                <c:pt idx="81">
                  <c:v>101.7</c:v>
                </c:pt>
                <c:pt idx="82">
                  <c:v>17.399999999999999</c:v>
                </c:pt>
                <c:pt idx="83">
                  <c:v>15</c:v>
                </c:pt>
                <c:pt idx="84">
                  <c:v>9.5</c:v>
                </c:pt>
                <c:pt idx="85">
                  <c:v>81.699999999999989</c:v>
                </c:pt>
                <c:pt idx="86">
                  <c:v>18.100000000000001</c:v>
                </c:pt>
                <c:pt idx="87">
                  <c:v>22.9</c:v>
                </c:pt>
                <c:pt idx="88">
                  <c:v>6.5</c:v>
                </c:pt>
                <c:pt idx="89">
                  <c:v>106</c:v>
                </c:pt>
                <c:pt idx="90">
                  <c:v>176</c:v>
                </c:pt>
                <c:pt idx="91">
                  <c:v>2454.8000000000002</c:v>
                </c:pt>
                <c:pt idx="92">
                  <c:v>30</c:v>
                </c:pt>
                <c:pt idx="93">
                  <c:v>27.900000000000002</c:v>
                </c:pt>
                <c:pt idx="94">
                  <c:v>27.400000000000002</c:v>
                </c:pt>
                <c:pt idx="95">
                  <c:v>18.8</c:v>
                </c:pt>
                <c:pt idx="96">
                  <c:v>768.59999999999991</c:v>
                </c:pt>
                <c:pt idx="97">
                  <c:v>98.199999999999989</c:v>
                </c:pt>
                <c:pt idx="98">
                  <c:v>19.099999999999998</c:v>
                </c:pt>
                <c:pt idx="99">
                  <c:v>15.9</c:v>
                </c:pt>
                <c:pt idx="100">
                  <c:v>78.399999999999991</c:v>
                </c:pt>
                <c:pt idx="101">
                  <c:v>34.200000000000003</c:v>
                </c:pt>
                <c:pt idx="102">
                  <c:v>12.1</c:v>
                </c:pt>
                <c:pt idx="103">
                  <c:v>53.6</c:v>
                </c:pt>
                <c:pt idx="104">
                  <c:v>21.6</c:v>
                </c:pt>
                <c:pt idx="105">
                  <c:v>27.099999999999998</c:v>
                </c:pt>
                <c:pt idx="106">
                  <c:v>54.300000000000004</c:v>
                </c:pt>
                <c:pt idx="107">
                  <c:v>194.89999999999998</c:v>
                </c:pt>
                <c:pt idx="108">
                  <c:v>472.8</c:v>
                </c:pt>
                <c:pt idx="109">
                  <c:v>134.69999999999999</c:v>
                </c:pt>
                <c:pt idx="110">
                  <c:v>20.9</c:v>
                </c:pt>
                <c:pt idx="111">
                  <c:v>143</c:v>
                </c:pt>
                <c:pt idx="112">
                  <c:v>31.2</c:v>
                </c:pt>
                <c:pt idx="113">
                  <c:v>42.1</c:v>
                </c:pt>
                <c:pt idx="114">
                  <c:v>49.7</c:v>
                </c:pt>
                <c:pt idx="115">
                  <c:v>36.799999999999997</c:v>
                </c:pt>
                <c:pt idx="116">
                  <c:v>62.9</c:v>
                </c:pt>
                <c:pt idx="117">
                  <c:v>43.6</c:v>
                </c:pt>
                <c:pt idx="118">
                  <c:v>129.70000000000002</c:v>
                </c:pt>
                <c:pt idx="119">
                  <c:v>76.7</c:v>
                </c:pt>
                <c:pt idx="120">
                  <c:v>355.4</c:v>
                </c:pt>
                <c:pt idx="121">
                  <c:v>108.7</c:v>
                </c:pt>
                <c:pt idx="122">
                  <c:v>69.2</c:v>
                </c:pt>
                <c:pt idx="123">
                  <c:v>39.5</c:v>
                </c:pt>
                <c:pt idx="124">
                  <c:v>80.199999999999989</c:v>
                </c:pt>
                <c:pt idx="125">
                  <c:v>91.300000000000011</c:v>
                </c:pt>
                <c:pt idx="126">
                  <c:v>174.7</c:v>
                </c:pt>
                <c:pt idx="127">
                  <c:v>54.699999999999996</c:v>
                </c:pt>
                <c:pt idx="128">
                  <c:v>32.099999999999994</c:v>
                </c:pt>
                <c:pt idx="129">
                  <c:v>11.700000000000001</c:v>
                </c:pt>
                <c:pt idx="130">
                  <c:v>9.4</c:v>
                </c:pt>
                <c:pt idx="131">
                  <c:v>8.1</c:v>
                </c:pt>
                <c:pt idx="132">
                  <c:v>82.3</c:v>
                </c:pt>
                <c:pt idx="133">
                  <c:v>18.100000000000001</c:v>
                </c:pt>
                <c:pt idx="134">
                  <c:v>45.5</c:v>
                </c:pt>
                <c:pt idx="135">
                  <c:v>22.5</c:v>
                </c:pt>
                <c:pt idx="136">
                  <c:v>76.899999999999991</c:v>
                </c:pt>
                <c:pt idx="137">
                  <c:v>4.5999999999999996</c:v>
                </c:pt>
                <c:pt idx="138">
                  <c:v>1265.7</c:v>
                </c:pt>
                <c:pt idx="139">
                  <c:v>290.89999999999998</c:v>
                </c:pt>
                <c:pt idx="140">
                  <c:v>42.6</c:v>
                </c:pt>
                <c:pt idx="141">
                  <c:v>435.8</c:v>
                </c:pt>
                <c:pt idx="142">
                  <c:v>208.5</c:v>
                </c:pt>
                <c:pt idx="143">
                  <c:v>38.800000000000004</c:v>
                </c:pt>
                <c:pt idx="144">
                  <c:v>28.2</c:v>
                </c:pt>
                <c:pt idx="145">
                  <c:v>79.600000000000009</c:v>
                </c:pt>
                <c:pt idx="146">
                  <c:v>11.5</c:v>
                </c:pt>
                <c:pt idx="147">
                  <c:v>104.89999999999999</c:v>
                </c:pt>
                <c:pt idx="148">
                  <c:v>23.900000000000002</c:v>
                </c:pt>
                <c:pt idx="149">
                  <c:v>138.4</c:v>
                </c:pt>
                <c:pt idx="150">
                  <c:v>21.1</c:v>
                </c:pt>
                <c:pt idx="151">
                  <c:v>31.6</c:v>
                </c:pt>
                <c:pt idx="152">
                  <c:v>25.6</c:v>
                </c:pt>
                <c:pt idx="153">
                  <c:v>32.800000000000004</c:v>
                </c:pt>
                <c:pt idx="154">
                  <c:v>25.8</c:v>
                </c:pt>
                <c:pt idx="155">
                  <c:v>17.899999999999999</c:v>
                </c:pt>
                <c:pt idx="156">
                  <c:v>455.5</c:v>
                </c:pt>
                <c:pt idx="157">
                  <c:v>26</c:v>
                </c:pt>
                <c:pt idx="158">
                  <c:v>44.1</c:v>
                </c:pt>
                <c:pt idx="159">
                  <c:v>17.5</c:v>
                </c:pt>
                <c:pt idx="160">
                  <c:v>1254.2</c:v>
                </c:pt>
                <c:pt idx="161">
                  <c:v>330</c:v>
                </c:pt>
                <c:pt idx="162">
                  <c:v>4773.2</c:v>
                </c:pt>
                <c:pt idx="163">
                  <c:v>455.90000000000003</c:v>
                </c:pt>
                <c:pt idx="164">
                  <c:v>531.90000000000009</c:v>
                </c:pt>
                <c:pt idx="165">
                  <c:v>99.2</c:v>
                </c:pt>
                <c:pt idx="166">
                  <c:v>48.2</c:v>
                </c:pt>
                <c:pt idx="167">
                  <c:v>2829.4</c:v>
                </c:pt>
                <c:pt idx="168">
                  <c:v>172.5</c:v>
                </c:pt>
                <c:pt idx="169">
                  <c:v>114.4</c:v>
                </c:pt>
                <c:pt idx="170">
                  <c:v>283.39999999999998</c:v>
                </c:pt>
                <c:pt idx="171">
                  <c:v>148.5</c:v>
                </c:pt>
                <c:pt idx="172">
                  <c:v>35.799999999999997</c:v>
                </c:pt>
                <c:pt idx="173">
                  <c:v>518.4</c:v>
                </c:pt>
                <c:pt idx="174">
                  <c:v>90.899999999999991</c:v>
                </c:pt>
                <c:pt idx="175">
                  <c:v>590.30000000000007</c:v>
                </c:pt>
                <c:pt idx="176">
                  <c:v>71.400000000000006</c:v>
                </c:pt>
                <c:pt idx="177">
                  <c:v>14.9</c:v>
                </c:pt>
                <c:pt idx="178">
                  <c:v>20.9</c:v>
                </c:pt>
                <c:pt idx="179">
                  <c:v>233.5</c:v>
                </c:pt>
                <c:pt idx="180">
                  <c:v>37.199999999999996</c:v>
                </c:pt>
                <c:pt idx="181">
                  <c:v>18.8</c:v>
                </c:pt>
                <c:pt idx="182">
                  <c:v>16.100000000000001</c:v>
                </c:pt>
                <c:pt idx="183">
                  <c:v>15.5</c:v>
                </c:pt>
                <c:pt idx="184">
                  <c:v>26.8</c:v>
                </c:pt>
                <c:pt idx="185">
                  <c:v>59.2</c:v>
                </c:pt>
                <c:pt idx="186">
                  <c:v>1235.2</c:v>
                </c:pt>
                <c:pt idx="187">
                  <c:v>33</c:v>
                </c:pt>
                <c:pt idx="188">
                  <c:v>19.400000000000002</c:v>
                </c:pt>
                <c:pt idx="189">
                  <c:v>13.799999999999999</c:v>
                </c:pt>
                <c:pt idx="190">
                  <c:v>12</c:v>
                </c:pt>
                <c:pt idx="191">
                  <c:v>20.7</c:v>
                </c:pt>
                <c:pt idx="192">
                  <c:v>26</c:v>
                </c:pt>
                <c:pt idx="193">
                  <c:v>20.6</c:v>
                </c:pt>
                <c:pt idx="194">
                  <c:v>20.2</c:v>
                </c:pt>
                <c:pt idx="195">
                  <c:v>6.8999999999999995</c:v>
                </c:pt>
                <c:pt idx="196">
                  <c:v>20</c:v>
                </c:pt>
                <c:pt idx="197">
                  <c:v>28.6</c:v>
                </c:pt>
                <c:pt idx="198">
                  <c:v>9.1</c:v>
                </c:pt>
                <c:pt idx="199">
                  <c:v>12.6</c:v>
                </c:pt>
                <c:pt idx="200">
                  <c:v>15.5</c:v>
                </c:pt>
                <c:pt idx="201">
                  <c:v>13.2</c:v>
                </c:pt>
                <c:pt idx="202">
                  <c:v>15.100000000000001</c:v>
                </c:pt>
                <c:pt idx="203">
                  <c:v>14.5</c:v>
                </c:pt>
                <c:pt idx="204">
                  <c:v>12.9</c:v>
                </c:pt>
                <c:pt idx="205">
                  <c:v>9.9</c:v>
                </c:pt>
                <c:pt idx="206">
                  <c:v>19.2</c:v>
                </c:pt>
                <c:pt idx="207">
                  <c:v>47.199999999999996</c:v>
                </c:pt>
                <c:pt idx="208">
                  <c:v>23.2</c:v>
                </c:pt>
                <c:pt idx="209">
                  <c:v>21.8</c:v>
                </c:pt>
                <c:pt idx="210">
                  <c:v>26.4</c:v>
                </c:pt>
                <c:pt idx="211">
                  <c:v>26</c:v>
                </c:pt>
                <c:pt idx="212">
                  <c:v>29.5</c:v>
                </c:pt>
                <c:pt idx="213">
                  <c:v>44.6</c:v>
                </c:pt>
                <c:pt idx="214">
                  <c:v>23.8</c:v>
                </c:pt>
                <c:pt idx="215">
                  <c:v>12.4</c:v>
                </c:pt>
                <c:pt idx="216">
                  <c:v>156.5</c:v>
                </c:pt>
                <c:pt idx="217">
                  <c:v>28.6</c:v>
                </c:pt>
                <c:pt idx="218">
                  <c:v>10.6</c:v>
                </c:pt>
                <c:pt idx="219">
                  <c:v>15</c:v>
                </c:pt>
                <c:pt idx="220">
                  <c:v>11.299999999999999</c:v>
                </c:pt>
                <c:pt idx="221">
                  <c:v>17.8</c:v>
                </c:pt>
                <c:pt idx="222">
                  <c:v>13.299999999999999</c:v>
                </c:pt>
                <c:pt idx="223">
                  <c:v>13.4</c:v>
                </c:pt>
                <c:pt idx="224">
                  <c:v>21.1</c:v>
                </c:pt>
                <c:pt idx="225">
                  <c:v>19.8</c:v>
                </c:pt>
                <c:pt idx="226">
                  <c:v>38</c:v>
                </c:pt>
                <c:pt idx="227">
                  <c:v>29.7</c:v>
                </c:pt>
                <c:pt idx="228">
                  <c:v>19.2</c:v>
                </c:pt>
                <c:pt idx="229">
                  <c:v>32.4</c:v>
                </c:pt>
                <c:pt idx="230">
                  <c:v>28.6</c:v>
                </c:pt>
                <c:pt idx="231">
                  <c:v>30.5</c:v>
                </c:pt>
                <c:pt idx="232">
                  <c:v>22.700000000000003</c:v>
                </c:pt>
                <c:pt idx="233">
                  <c:v>31.8</c:v>
                </c:pt>
                <c:pt idx="234">
                  <c:v>23</c:v>
                </c:pt>
                <c:pt idx="235">
                  <c:v>24.6</c:v>
                </c:pt>
                <c:pt idx="236">
                  <c:v>23.099999999999998</c:v>
                </c:pt>
                <c:pt idx="237">
                  <c:v>16.299999999999997</c:v>
                </c:pt>
                <c:pt idx="238">
                  <c:v>16.600000000000001</c:v>
                </c:pt>
                <c:pt idx="239">
                  <c:v>17.8</c:v>
                </c:pt>
                <c:pt idx="240">
                  <c:v>20.9</c:v>
                </c:pt>
                <c:pt idx="241">
                  <c:v>27.799999999999997</c:v>
                </c:pt>
                <c:pt idx="242">
                  <c:v>23.7</c:v>
                </c:pt>
                <c:pt idx="243">
                  <c:v>13.100000000000001</c:v>
                </c:pt>
                <c:pt idx="244">
                  <c:v>17.8</c:v>
                </c:pt>
                <c:pt idx="245">
                  <c:v>17.7</c:v>
                </c:pt>
                <c:pt idx="246">
                  <c:v>15.100000000000001</c:v>
                </c:pt>
                <c:pt idx="247">
                  <c:v>21.4</c:v>
                </c:pt>
                <c:pt idx="248">
                  <c:v>17.7</c:v>
                </c:pt>
                <c:pt idx="249">
                  <c:v>23.599999999999998</c:v>
                </c:pt>
                <c:pt idx="250">
                  <c:v>50.2</c:v>
                </c:pt>
                <c:pt idx="251">
                  <c:v>27</c:v>
                </c:pt>
                <c:pt idx="252">
                  <c:v>445.5</c:v>
                </c:pt>
                <c:pt idx="253">
                  <c:v>1253</c:v>
                </c:pt>
                <c:pt idx="254">
                  <c:v>60.900000000000006</c:v>
                </c:pt>
                <c:pt idx="255">
                  <c:v>483.9</c:v>
                </c:pt>
                <c:pt idx="256">
                  <c:v>11.799999999999999</c:v>
                </c:pt>
                <c:pt idx="257">
                  <c:v>667.8</c:v>
                </c:pt>
                <c:pt idx="258">
                  <c:v>853.19999999999993</c:v>
                </c:pt>
                <c:pt idx="259">
                  <c:v>48.300000000000004</c:v>
                </c:pt>
                <c:pt idx="260">
                  <c:v>1951.3</c:v>
                </c:pt>
                <c:pt idx="261">
                  <c:v>40.4</c:v>
                </c:pt>
                <c:pt idx="262">
                  <c:v>92.7</c:v>
                </c:pt>
                <c:pt idx="263">
                  <c:v>224.1</c:v>
                </c:pt>
                <c:pt idx="264">
                  <c:v>34.700000000000003</c:v>
                </c:pt>
                <c:pt idx="265">
                  <c:v>53.5</c:v>
                </c:pt>
                <c:pt idx="266">
                  <c:v>945.69999999999993</c:v>
                </c:pt>
                <c:pt idx="267">
                  <c:v>291.89999999999998</c:v>
                </c:pt>
                <c:pt idx="268">
                  <c:v>53.8</c:v>
                </c:pt>
                <c:pt idx="269">
                  <c:v>82.699999999999989</c:v>
                </c:pt>
                <c:pt idx="270">
                  <c:v>91.5</c:v>
                </c:pt>
                <c:pt idx="271">
                  <c:v>66.3</c:v>
                </c:pt>
                <c:pt idx="272">
                  <c:v>37.199999999999996</c:v>
                </c:pt>
                <c:pt idx="273">
                  <c:v>26</c:v>
                </c:pt>
                <c:pt idx="274">
                  <c:v>41.099999999999994</c:v>
                </c:pt>
                <c:pt idx="275">
                  <c:v>206.1</c:v>
                </c:pt>
                <c:pt idx="276">
                  <c:v>36.1</c:v>
                </c:pt>
                <c:pt idx="277">
                  <c:v>46.5</c:v>
                </c:pt>
                <c:pt idx="278">
                  <c:v>539.4</c:v>
                </c:pt>
                <c:pt idx="279">
                  <c:v>145.1</c:v>
                </c:pt>
                <c:pt idx="280">
                  <c:v>1474.5</c:v>
                </c:pt>
                <c:pt idx="281">
                  <c:v>120.80000000000001</c:v>
                </c:pt>
                <c:pt idx="282">
                  <c:v>33.9</c:v>
                </c:pt>
                <c:pt idx="283">
                  <c:v>90.2</c:v>
                </c:pt>
                <c:pt idx="284">
                  <c:v>499.90000000000003</c:v>
                </c:pt>
                <c:pt idx="285">
                  <c:v>65.600000000000009</c:v>
                </c:pt>
                <c:pt idx="286">
                  <c:v>192.8</c:v>
                </c:pt>
                <c:pt idx="287">
                  <c:v>82</c:v>
                </c:pt>
                <c:pt idx="288">
                  <c:v>26.599999999999998</c:v>
                </c:pt>
                <c:pt idx="289">
                  <c:v>36.299999999999997</c:v>
                </c:pt>
                <c:pt idx="290">
                  <c:v>59.4</c:v>
                </c:pt>
                <c:pt idx="291">
                  <c:v>32.599999999999994</c:v>
                </c:pt>
                <c:pt idx="292">
                  <c:v>68.3</c:v>
                </c:pt>
                <c:pt idx="293">
                  <c:v>42.3</c:v>
                </c:pt>
                <c:pt idx="294">
                  <c:v>44.5</c:v>
                </c:pt>
                <c:pt idx="295">
                  <c:v>128.70000000000002</c:v>
                </c:pt>
                <c:pt idx="296">
                  <c:v>91</c:v>
                </c:pt>
                <c:pt idx="297">
                  <c:v>42.2</c:v>
                </c:pt>
                <c:pt idx="298">
                  <c:v>103.7</c:v>
                </c:pt>
                <c:pt idx="299">
                  <c:v>33.300000000000004</c:v>
                </c:pt>
                <c:pt idx="300">
                  <c:v>66.900000000000006</c:v>
                </c:pt>
                <c:pt idx="301">
                  <c:v>112.69999999999999</c:v>
                </c:pt>
                <c:pt idx="302">
                  <c:v>390.2</c:v>
                </c:pt>
                <c:pt idx="303">
                  <c:v>69</c:v>
                </c:pt>
                <c:pt idx="304">
                  <c:v>185.5</c:v>
                </c:pt>
                <c:pt idx="305">
                  <c:v>821</c:v>
                </c:pt>
                <c:pt idx="306">
                  <c:v>51.9</c:v>
                </c:pt>
                <c:pt idx="307">
                  <c:v>12.4</c:v>
                </c:pt>
                <c:pt idx="308">
                  <c:v>20.8</c:v>
                </c:pt>
                <c:pt idx="309">
                  <c:v>40.4</c:v>
                </c:pt>
                <c:pt idx="310">
                  <c:v>51.3</c:v>
                </c:pt>
                <c:pt idx="311">
                  <c:v>25.5</c:v>
                </c:pt>
                <c:pt idx="312">
                  <c:v>115.4</c:v>
                </c:pt>
                <c:pt idx="313">
                  <c:v>118.9</c:v>
                </c:pt>
                <c:pt idx="314">
                  <c:v>43.1</c:v>
                </c:pt>
                <c:pt idx="315">
                  <c:v>48</c:v>
                </c:pt>
                <c:pt idx="316">
                  <c:v>16.100000000000001</c:v>
                </c:pt>
                <c:pt idx="317">
                  <c:v>157.70000000000002</c:v>
                </c:pt>
                <c:pt idx="318">
                  <c:v>169.3</c:v>
                </c:pt>
                <c:pt idx="319">
                  <c:v>132.89999999999998</c:v>
                </c:pt>
                <c:pt idx="320">
                  <c:v>89.7</c:v>
                </c:pt>
                <c:pt idx="321">
                  <c:v>21.7</c:v>
                </c:pt>
                <c:pt idx="322">
                  <c:v>67.900000000000006</c:v>
                </c:pt>
                <c:pt idx="323">
                  <c:v>22.8</c:v>
                </c:pt>
                <c:pt idx="324">
                  <c:v>11.2</c:v>
                </c:pt>
                <c:pt idx="325">
                  <c:v>14.3</c:v>
                </c:pt>
                <c:pt idx="326">
                  <c:v>42.7</c:v>
                </c:pt>
                <c:pt idx="327">
                  <c:v>9.4</c:v>
                </c:pt>
                <c:pt idx="328">
                  <c:v>7.5</c:v>
                </c:pt>
                <c:pt idx="329">
                  <c:v>70</c:v>
                </c:pt>
                <c:pt idx="330">
                  <c:v>73.5</c:v>
                </c:pt>
                <c:pt idx="331">
                  <c:v>34.1</c:v>
                </c:pt>
                <c:pt idx="332">
                  <c:v>39</c:v>
                </c:pt>
                <c:pt idx="333">
                  <c:v>77.3</c:v>
                </c:pt>
                <c:pt idx="334">
                  <c:v>32.099999999999994</c:v>
                </c:pt>
                <c:pt idx="335">
                  <c:v>29.1</c:v>
                </c:pt>
                <c:pt idx="336">
                  <c:v>80.900000000000006</c:v>
                </c:pt>
                <c:pt idx="337">
                  <c:v>35.1</c:v>
                </c:pt>
                <c:pt idx="338">
                  <c:v>28.6</c:v>
                </c:pt>
                <c:pt idx="339">
                  <c:v>40.5</c:v>
                </c:pt>
                <c:pt idx="340">
                  <c:v>20.6</c:v>
                </c:pt>
                <c:pt idx="341">
                  <c:v>28.6</c:v>
                </c:pt>
                <c:pt idx="342">
                  <c:v>40.300000000000004</c:v>
                </c:pt>
                <c:pt idx="343">
                  <c:v>68.099999999999994</c:v>
                </c:pt>
                <c:pt idx="344">
                  <c:v>30.700000000000003</c:v>
                </c:pt>
                <c:pt idx="345">
                  <c:v>32.599999999999994</c:v>
                </c:pt>
                <c:pt idx="346">
                  <c:v>97.9</c:v>
                </c:pt>
                <c:pt idx="347">
                  <c:v>1198.1999999999998</c:v>
                </c:pt>
                <c:pt idx="348">
                  <c:v>69</c:v>
                </c:pt>
                <c:pt idx="349">
                  <c:v>55.599999999999994</c:v>
                </c:pt>
                <c:pt idx="350">
                  <c:v>508.2</c:v>
                </c:pt>
                <c:pt idx="351">
                  <c:v>386.5</c:v>
                </c:pt>
                <c:pt idx="352">
                  <c:v>357.4</c:v>
                </c:pt>
                <c:pt idx="353">
                  <c:v>604.5</c:v>
                </c:pt>
                <c:pt idx="354">
                  <c:v>709</c:v>
                </c:pt>
                <c:pt idx="355">
                  <c:v>150.79999999999998</c:v>
                </c:pt>
                <c:pt idx="356">
                  <c:v>635.4</c:v>
                </c:pt>
                <c:pt idx="357">
                  <c:v>346</c:v>
                </c:pt>
                <c:pt idx="358">
                  <c:v>93.5</c:v>
                </c:pt>
                <c:pt idx="359">
                  <c:v>98.199999999999989</c:v>
                </c:pt>
                <c:pt idx="360">
                  <c:v>244.29999999999998</c:v>
                </c:pt>
                <c:pt idx="361">
                  <c:v>575.4</c:v>
                </c:pt>
                <c:pt idx="362">
                  <c:v>357.09999999999997</c:v>
                </c:pt>
                <c:pt idx="363">
                  <c:v>208.9</c:v>
                </c:pt>
                <c:pt idx="364">
                  <c:v>168.5</c:v>
                </c:pt>
                <c:pt idx="365">
                  <c:v>508.8</c:v>
                </c:pt>
                <c:pt idx="366">
                  <c:v>2537.1</c:v>
                </c:pt>
                <c:pt idx="367">
                  <c:v>2414.2000000000003</c:v>
                </c:pt>
                <c:pt idx="368">
                  <c:v>4726.3999999999996</c:v>
                </c:pt>
                <c:pt idx="369">
                  <c:v>4074.3999999999996</c:v>
                </c:pt>
                <c:pt idx="370">
                  <c:v>466.1</c:v>
                </c:pt>
                <c:pt idx="371">
                  <c:v>5971.0999999999995</c:v>
                </c:pt>
                <c:pt idx="372">
                  <c:v>2293.5</c:v>
                </c:pt>
                <c:pt idx="373">
                  <c:v>1149.0999999999999</c:v>
                </c:pt>
                <c:pt idx="374">
                  <c:v>365.3</c:v>
                </c:pt>
                <c:pt idx="375">
                  <c:v>873.19999999999993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C09-4A09-A317-45A861A538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16942863"/>
        <c:axId val="1116945359"/>
      </c:scatterChart>
      <c:valAx>
        <c:axId val="1294559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Frame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1836767"/>
        <c:crosses val="autoZero"/>
        <c:crossBetween val="midCat"/>
      </c:valAx>
      <c:valAx>
        <c:axId val="1301836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Number of pedestrians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4559791"/>
        <c:crosses val="autoZero"/>
        <c:crossBetween val="midCat"/>
      </c:valAx>
      <c:valAx>
        <c:axId val="1116945359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Nigiwai score per frame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6942863"/>
        <c:crosses val="max"/>
        <c:crossBetween val="midCat"/>
      </c:valAx>
      <c:valAx>
        <c:axId val="111694286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169453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tiff>
</file>

<file path=ppt/media/image12.png>
</file>

<file path=ppt/media/image13.tiff>
</file>

<file path=ppt/media/image14.tiff>
</file>

<file path=ppt/media/image15.tiff>
</file>

<file path=ppt/media/image16.png>
</file>

<file path=ppt/media/image17.tiff>
</file>

<file path=ppt/media/image18.tiff>
</file>

<file path=ppt/media/image19.png>
</file>

<file path=ppt/media/image2.jpeg>
</file>

<file path=ppt/media/image20.tiff>
</file>

<file path=ppt/media/image21.tiff>
</file>

<file path=ppt/media/image22.png>
</file>

<file path=ppt/media/image23.png>
</file>

<file path=ppt/media/image24.tiff>
</file>

<file path=ppt/media/image25.png>
</file>

<file path=ppt/media/image26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5DF71-4873-1247-B4F7-3A3656A2D03B}" type="datetimeFigureOut">
              <a:rPr kumimoji="1" lang="ja-JP" altLang="en-US" smtClean="0"/>
              <a:t>2020/6/15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C5EE9E-4980-154D-9B25-8141DA4D2D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6003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26D8D2-50D3-024B-A91A-50E2C8D61FF6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0156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D18A9-D961-2947-9895-48C618B5377D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6594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C5EE9E-4980-154D-9B25-8141DA4D2DCA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410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実用面では、イベント効果の定量化、消費と人の流れの関係の解明というところで、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具体的には、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団体外国人が来て人流はあるのに、客が留まってお金を落としていない、なぜだ、この介入を打とう、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とか、今日は隣のキャナルに流れがある、あれで呼び込もう、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というようなことができると嬉しいはずですし、目新しさも出るかと思います。</a:t>
            </a:r>
          </a:p>
          <a:p>
            <a:b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例えば、一定期間の人流の特徴量を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次元程度のベクトルで表せたとします。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kumimoji="1" lang="en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PCA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と同じで、この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次元が何を表すかの意味づけ・解釈は別に与える必要があります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あるイベントを打つと、それがどれくらいあとの時間に、どんな特徴量の変化をもたらしたか、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さらにはそれが消費に結び付いたか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消費データは別に取得する必要がある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ということを解明するというイメージです。</a:t>
            </a:r>
          </a:p>
          <a:p>
            <a:b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kumimoji="1" lang="ja-JP" alt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あと現状の分析データ（</a:t>
            </a:r>
            <a:r>
              <a:rPr kumimoji="1" lang="en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 view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での属性付き人の移動軌跡、カメラ画角内限定）ではデータが不足していると思われますがいかがでしょうか？</a:t>
            </a:r>
          </a:p>
          <a:p>
            <a:endParaRPr kumimoji="1" lang="ja-JP" alt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消費のデータは何をやるにしもて必ず必要になると思いますが、商店街の協力が得られるかですね。</a:t>
            </a:r>
          </a:p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0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61119E-BCCE-448A-81D9-7840E4C0A82E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0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186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0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61119E-BCCE-448A-81D9-7840E4C0A82E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0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4374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8929" y="0"/>
            <a:ext cx="6722245" cy="836712"/>
          </a:xfrm>
          <a:prstGeom prst="rect">
            <a:avLst/>
          </a:prstGeom>
        </p:spPr>
      </p:pic>
      <p:cxnSp>
        <p:nvCxnSpPr>
          <p:cNvPr id="8" name="直線コネクタ 7"/>
          <p:cNvCxnSpPr/>
          <p:nvPr userDrawn="1"/>
        </p:nvCxnSpPr>
        <p:spPr>
          <a:xfrm flipV="1">
            <a:off x="111211" y="836712"/>
            <a:ext cx="8880972" cy="22083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O:\【COITF】\82_拠点募集\130612拠点募集説明会\ビデオ\ビデオ素材\名称未設定 2.jpg"/>
          <p:cNvPicPr>
            <a:picLocks noChangeAspect="1" noChangeArrowheads="1"/>
          </p:cNvPicPr>
          <p:nvPr userDrawn="1"/>
        </p:nvPicPr>
        <p:blipFill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47178" y="44624"/>
            <a:ext cx="897330" cy="76704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図 9"/>
          <p:cNvPicPr>
            <a:picLocks noChangeAspect="1"/>
          </p:cNvPicPr>
          <p:nvPr userDrawn="1"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3" y="80628"/>
            <a:ext cx="1453433" cy="73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7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線コネクタ 7"/>
          <p:cNvCxnSpPr/>
          <p:nvPr userDrawn="1"/>
        </p:nvCxnSpPr>
        <p:spPr>
          <a:xfrm flipV="1">
            <a:off x="111211" y="836712"/>
            <a:ext cx="8880972" cy="22083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O:\【COITF】\82_拠点募集\130612拠点募集説明会\ビデオ\ビデオ素材\名称未設定 2.jpg"/>
          <p:cNvPicPr>
            <a:picLocks noChangeAspect="1" noChangeArrowheads="1"/>
          </p:cNvPicPr>
          <p:nvPr userDrawn="1"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47178" y="44624"/>
            <a:ext cx="897330" cy="76704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図 9"/>
          <p:cNvPicPr>
            <a:picLocks noChangeAspect="1"/>
          </p:cNvPicPr>
          <p:nvPr userDrawn="1"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3" y="80628"/>
            <a:ext cx="1453433" cy="73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05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902896" y="6412247"/>
            <a:ext cx="2133600" cy="365125"/>
          </a:xfrm>
        </p:spPr>
        <p:txBody>
          <a:bodyPr/>
          <a:lstStyle/>
          <a:p>
            <a:fld id="{E22FAE0C-2827-468F-8A28-325DDD21B6E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Picture 110"/>
          <p:cNvPicPr>
            <a:picLocks noChangeAspect="1"/>
          </p:cNvPicPr>
          <p:nvPr userDrawn="1"/>
        </p:nvPicPr>
        <p:blipFill rotWithShape="1"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13"/>
          <a:stretch/>
        </p:blipFill>
        <p:spPr>
          <a:xfrm>
            <a:off x="-508" y="25531"/>
            <a:ext cx="709431" cy="739173"/>
          </a:xfrm>
          <a:prstGeom prst="rect">
            <a:avLst/>
          </a:prstGeom>
        </p:spPr>
      </p:pic>
      <p:cxnSp>
        <p:nvCxnSpPr>
          <p:cNvPr id="8" name="直線コネクタ 7"/>
          <p:cNvCxnSpPr/>
          <p:nvPr userDrawn="1"/>
        </p:nvCxnSpPr>
        <p:spPr>
          <a:xfrm flipV="1">
            <a:off x="755576" y="764704"/>
            <a:ext cx="7495501" cy="1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54505" y="150154"/>
            <a:ext cx="7136671" cy="576064"/>
          </a:xfrm>
        </p:spPr>
        <p:txBody>
          <a:bodyPr>
            <a:noAutofit/>
          </a:bodyPr>
          <a:lstStyle>
            <a:lvl1pPr>
              <a:defRPr sz="1662" b="1">
                <a:solidFill>
                  <a:srgbClr val="BC0086"/>
                </a:solidFill>
              </a:defRPr>
            </a:lvl1pPr>
          </a:lstStyle>
          <a:p>
            <a:r>
              <a:rPr kumimoji="1" lang="en-US" altLang="ja-JP" dirty="0"/>
              <a:t>Click to edit Master title style</a:t>
            </a:r>
            <a:endParaRPr kumimoji="1" lang="ja-JP" altLang="en-US" dirty="0"/>
          </a:p>
        </p:txBody>
      </p:sp>
      <p:pic>
        <p:nvPicPr>
          <p:cNvPr id="12" name="Picture 2" descr="O:\【COITF】\82_拠点募集\130612拠点募集説明会\ビデオ\ビデオ素材\名称未設定 2.jpg"/>
          <p:cNvPicPr>
            <a:picLocks noChangeAspect="1" noChangeArrowheads="1"/>
          </p:cNvPicPr>
          <p:nvPr userDrawn="1"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4240" y="80628"/>
            <a:ext cx="800268" cy="68407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288562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1AA8-3209-49C8-972B-2671A1883843}" type="datetimeFigureOut">
              <a:rPr kumimoji="1" lang="ja-JP" altLang="en-US" smtClean="0"/>
              <a:t>2020/6/15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FAE0C-2827-468F-8A28-325DDD21B6E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pic>
        <p:nvPicPr>
          <p:cNvPr id="5" name="Picture 110"/>
          <p:cNvPicPr>
            <a:picLocks noChangeAspect="1"/>
          </p:cNvPicPr>
          <p:nvPr userDrawn="1"/>
        </p:nvPicPr>
        <p:blipFill rotWithShape="1"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13"/>
          <a:stretch/>
        </p:blipFill>
        <p:spPr>
          <a:xfrm>
            <a:off x="10141" y="8621"/>
            <a:ext cx="773131" cy="805543"/>
          </a:xfrm>
          <a:prstGeom prst="rect">
            <a:avLst/>
          </a:prstGeom>
        </p:spPr>
      </p:pic>
      <p:cxnSp>
        <p:nvCxnSpPr>
          <p:cNvPr id="6" name="直線コネクタ 5"/>
          <p:cNvCxnSpPr/>
          <p:nvPr userDrawn="1"/>
        </p:nvCxnSpPr>
        <p:spPr>
          <a:xfrm flipV="1">
            <a:off x="865228" y="764704"/>
            <a:ext cx="7495501" cy="1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O:\【COITF】\82_拠点募集\130612拠点募集説明会\ビデオ\ビデオ素材\名称未設定 2.jpg"/>
          <p:cNvPicPr>
            <a:picLocks noChangeAspect="1" noChangeArrowheads="1"/>
          </p:cNvPicPr>
          <p:nvPr userDrawn="1"/>
        </p:nvPicPr>
        <p:blipFill>
          <a:blip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7916" y="58016"/>
            <a:ext cx="849986" cy="670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8478" y="152636"/>
            <a:ext cx="7136671" cy="576064"/>
          </a:xfrm>
        </p:spPr>
        <p:txBody>
          <a:bodyPr>
            <a:noAutofit/>
          </a:bodyPr>
          <a:lstStyle>
            <a:lvl1pPr>
              <a:defRPr sz="1662" b="1">
                <a:solidFill>
                  <a:srgbClr val="BC0086"/>
                </a:solidFill>
              </a:defRPr>
            </a:lvl1pPr>
          </a:lstStyle>
          <a:p>
            <a:r>
              <a:rPr kumimoji="1" lang="en-US" altLang="ja-JP" dirty="0"/>
              <a:t>Click to edit Master title style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361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D571-FC8F-4157-A5D7-F11E21542DAB}" type="datetimeFigureOut">
              <a:rPr kumimoji="1" lang="ja-JP" altLang="en-US" smtClean="0"/>
              <a:t>2020/6/15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AD08-0C53-46EB-A4D0-CA4B560F88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直線コネクタ 9"/>
          <p:cNvCxnSpPr/>
          <p:nvPr userDrawn="1"/>
        </p:nvCxnSpPr>
        <p:spPr>
          <a:xfrm>
            <a:off x="118582" y="872716"/>
            <a:ext cx="8873601" cy="0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図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5037" y="59718"/>
            <a:ext cx="850084" cy="670684"/>
          </a:xfrm>
          <a:prstGeom prst="rect">
            <a:avLst/>
          </a:prstGeom>
        </p:spPr>
      </p:pic>
      <p:pic>
        <p:nvPicPr>
          <p:cNvPr id="19" name="図 1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87" y="59718"/>
            <a:ext cx="706883" cy="67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889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1AD08-0C53-46EB-A4D0-CA4B560F88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4" name="直線コネクタ 3"/>
          <p:cNvCxnSpPr/>
          <p:nvPr userDrawn="1"/>
        </p:nvCxnSpPr>
        <p:spPr>
          <a:xfrm>
            <a:off x="118582" y="872716"/>
            <a:ext cx="8873601" cy="0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図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3736" y="59718"/>
            <a:ext cx="1051385" cy="74907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87" y="59718"/>
            <a:ext cx="703449" cy="749071"/>
          </a:xfrm>
          <a:prstGeom prst="rect">
            <a:avLst/>
          </a:prstGeom>
        </p:spPr>
      </p:pic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610542" y="56367"/>
            <a:ext cx="5923336" cy="8322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defRPr sz="3323"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388338" y="1081821"/>
            <a:ext cx="8442814" cy="563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633062" indent="-211021">
              <a:buFont typeface="Wingdings" panose="05000000000000000000" pitchFamily="2" charset="2"/>
              <a:buChar char="ü"/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2pPr>
            <a:lvl3pPr marL="1055103" indent="-211021">
              <a:buFont typeface="Wingdings" panose="05000000000000000000" pitchFamily="2" charset="2"/>
              <a:buChar char="Ø"/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3pPr>
            <a:lvl4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4pPr>
            <a:lvl5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5pPr>
          </a:lstStyle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038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dirty="0"/>
              <a:t>Click to edit Master title style</a:t>
            </a:r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 dirty="0"/>
              <a:t>Click to 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01AA8-3209-49C8-972B-2671A1883843}" type="datetimeFigureOut">
              <a:rPr kumimoji="1" lang="ja-JP" altLang="en-US" smtClean="0"/>
              <a:t>2020/6/15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FAE0C-2827-468F-8A28-325DDD21B6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626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</p:sldLayoutIdLst>
  <p:txStyles>
    <p:titleStyle>
      <a:lvl1pPr algn="ctr" defTabSz="844067" rtl="0" eaLnBrk="1" latinLnBrk="0" hangingPunct="1">
        <a:spcBef>
          <a:spcPct val="0"/>
        </a:spcBef>
        <a:buNone/>
        <a:defRPr kumimoji="1" sz="40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525" indent="-316525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954" kern="1200">
          <a:solidFill>
            <a:schemeClr val="tx1"/>
          </a:solidFill>
          <a:latin typeface="+mn-lt"/>
          <a:ea typeface="+mn-ea"/>
          <a:cs typeface="+mn-cs"/>
        </a:defRPr>
      </a:lvl1pPr>
      <a:lvl2pPr marL="685804" indent="-263771" algn="l" defTabSz="844067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585" kern="1200">
          <a:solidFill>
            <a:schemeClr val="tx1"/>
          </a:solidFill>
          <a:latin typeface="+mn-lt"/>
          <a:ea typeface="+mn-ea"/>
          <a:cs typeface="+mn-cs"/>
        </a:defRPr>
      </a:lvl2pPr>
      <a:lvl3pPr marL="1055084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477117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4pPr>
      <a:lvl5pPr marL="1899151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5pPr>
      <a:lvl6pPr marL="2321185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19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253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286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34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67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01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34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168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02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36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269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microsoft.com/office/2007/relationships/media" Target="../media/media3.mp4"/><Relationship Id="rId7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5" Type="http://schemas.microsoft.com/office/2007/relationships/media" Target="../media/media4.mp4"/><Relationship Id="rId10" Type="http://schemas.openxmlformats.org/officeDocument/2006/relationships/image" Target="../media/image30.png"/><Relationship Id="rId4" Type="http://schemas.openxmlformats.org/officeDocument/2006/relationships/video" Target="../media/media3.mp4"/><Relationship Id="rId9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32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31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6.mp4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tiff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3.wdp"/><Relationship Id="rId3" Type="http://schemas.openxmlformats.org/officeDocument/2006/relationships/image" Target="../media/image14.tiff"/><Relationship Id="rId7" Type="http://schemas.openxmlformats.org/officeDocument/2006/relationships/image" Target="../media/image18.tiff"/><Relationship Id="rId12" Type="http://schemas.openxmlformats.org/officeDocument/2006/relationships/image" Target="../media/image22.png"/><Relationship Id="rId1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4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tiff"/><Relationship Id="rId11" Type="http://schemas.openxmlformats.org/officeDocument/2006/relationships/image" Target="../media/image21.tiff"/><Relationship Id="rId5" Type="http://schemas.openxmlformats.org/officeDocument/2006/relationships/image" Target="../media/image16.png"/><Relationship Id="rId15" Type="http://schemas.microsoft.com/office/2007/relationships/hdphoto" Target="../media/hdphoto4.wdp"/><Relationship Id="rId10" Type="http://schemas.openxmlformats.org/officeDocument/2006/relationships/image" Target="../media/image20.tiff"/><Relationship Id="rId4" Type="http://schemas.openxmlformats.org/officeDocument/2006/relationships/image" Target="../media/image15.tiff"/><Relationship Id="rId9" Type="http://schemas.microsoft.com/office/2007/relationships/hdphoto" Target="../media/hdphoto2.wdp"/><Relationship Id="rId1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DDC5D0-E5EA-D845-9866-D9CC3BB8ED84}"/>
              </a:ext>
            </a:extLst>
          </p:cNvPr>
          <p:cNvSpPr txBox="1"/>
          <p:nvPr/>
        </p:nvSpPr>
        <p:spPr>
          <a:xfrm>
            <a:off x="1443789" y="2721114"/>
            <a:ext cx="6776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/>
              <a:t>賑わい創出のための人流分析</a:t>
            </a:r>
            <a:endParaRPr lang="en-GB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55B0E7-1949-6D47-BCAB-69B6E8483110}"/>
              </a:ext>
            </a:extLst>
          </p:cNvPr>
          <p:cNvSpPr txBox="1"/>
          <p:nvPr/>
        </p:nvSpPr>
        <p:spPr>
          <a:xfrm>
            <a:off x="2343875" y="4437619"/>
            <a:ext cx="4976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情報科学部会</a:t>
            </a:r>
            <a:r>
              <a:rPr lang="en-US" altLang="ja-JP" sz="2800" dirty="0"/>
              <a:t> x </a:t>
            </a:r>
            <a:r>
              <a:rPr lang="ja-JP" altLang="en-US" sz="2800"/>
              <a:t>産業数学部会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581396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33AC9C-FC9B-404D-95DC-E706E468CB1B}"/>
              </a:ext>
            </a:extLst>
          </p:cNvPr>
          <p:cNvSpPr txBox="1"/>
          <p:nvPr/>
        </p:nvSpPr>
        <p:spPr>
          <a:xfrm>
            <a:off x="1569853" y="80210"/>
            <a:ext cx="8037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/>
              <a:t>シミュレーション</a:t>
            </a:r>
            <a:endParaRPr lang="en-GB" altLang="ja-JP" sz="40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7E00223-6C74-419F-BC28-C1CA7633BDCE}"/>
              </a:ext>
            </a:extLst>
          </p:cNvPr>
          <p:cNvSpPr/>
          <p:nvPr/>
        </p:nvSpPr>
        <p:spPr>
          <a:xfrm>
            <a:off x="1167010" y="5637172"/>
            <a:ext cx="1172289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通過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49ADAE6-C6FB-489E-9FBA-39624AF92182}"/>
              </a:ext>
            </a:extLst>
          </p:cNvPr>
          <p:cNvSpPr/>
          <p:nvPr/>
        </p:nvSpPr>
        <p:spPr>
          <a:xfrm>
            <a:off x="3985855" y="5607464"/>
            <a:ext cx="1172289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混雑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B2C97-229E-4C3E-BF1C-CBEC3DB54872}"/>
              </a:ext>
            </a:extLst>
          </p:cNvPr>
          <p:cNvSpPr/>
          <p:nvPr/>
        </p:nvSpPr>
        <p:spPr>
          <a:xfrm>
            <a:off x="6756067" y="5638198"/>
            <a:ext cx="1603742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賑わい</a:t>
            </a:r>
          </a:p>
        </p:txBody>
      </p:sp>
      <p:pic>
        <p:nvPicPr>
          <p:cNvPr id="3" name="OnlyPassing_ROI">
            <a:hlinkClick r:id="" action="ppaction://media"/>
            <a:extLst>
              <a:ext uri="{FF2B5EF4-FFF2-40B4-BE49-F238E27FC236}">
                <a16:creationId xmlns:a16="http://schemas.microsoft.com/office/drawing/2014/main" id="{4C2350CF-C55F-4E89-A520-185F505169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909735"/>
            <a:ext cx="2771775" cy="4606828"/>
          </a:xfrm>
          <a:prstGeom prst="rect">
            <a:avLst/>
          </a:prstGeom>
        </p:spPr>
      </p:pic>
      <p:pic>
        <p:nvPicPr>
          <p:cNvPr id="5" name="Passing_congestion_ROI">
            <a:hlinkClick r:id="" action="ppaction://media"/>
            <a:extLst>
              <a:ext uri="{FF2B5EF4-FFF2-40B4-BE49-F238E27FC236}">
                <a16:creationId xmlns:a16="http://schemas.microsoft.com/office/drawing/2014/main" id="{B9796DE3-A9A7-409C-B4E0-636B2B25E61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86113" y="909734"/>
            <a:ext cx="2771774" cy="4606827"/>
          </a:xfrm>
          <a:prstGeom prst="rect">
            <a:avLst/>
          </a:prstGeom>
        </p:spPr>
      </p:pic>
      <p:pic>
        <p:nvPicPr>
          <p:cNvPr id="6" name="twoShops_btw_ROI">
            <a:hlinkClick r:id="" action="ppaction://media"/>
            <a:extLst>
              <a:ext uri="{FF2B5EF4-FFF2-40B4-BE49-F238E27FC236}">
                <a16:creationId xmlns:a16="http://schemas.microsoft.com/office/drawing/2014/main" id="{2C1D9936-B01D-4730-A2E2-5D20BD3D4E5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69035" y="909733"/>
            <a:ext cx="2771775" cy="46068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754346-27F3-489A-8B5F-589FEA6BC933}"/>
              </a:ext>
            </a:extLst>
          </p:cNvPr>
          <p:cNvSpPr txBox="1"/>
          <p:nvPr/>
        </p:nvSpPr>
        <p:spPr>
          <a:xfrm>
            <a:off x="1913656" y="6426112"/>
            <a:ext cx="564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情報科学部会 モハメドさん</a:t>
            </a:r>
            <a:r>
              <a:rPr kumimoji="1" lang="en-US" altLang="ja-JP" dirty="0"/>
              <a:t>(</a:t>
            </a:r>
            <a:r>
              <a:rPr kumimoji="1" lang="ja-JP" altLang="en-US" dirty="0"/>
              <a:t>後に紹介</a:t>
            </a:r>
            <a:r>
              <a:rPr kumimoji="1" lang="en-US" altLang="ja-JP" dirty="0"/>
              <a:t>)</a:t>
            </a:r>
            <a:r>
              <a:rPr kumimoji="1" lang="ja-JP" altLang="en-US" dirty="0"/>
              <a:t>が作ったシナリオ</a:t>
            </a:r>
          </a:p>
        </p:txBody>
      </p:sp>
    </p:spTree>
    <p:extLst>
      <p:ext uri="{BB962C8B-B14F-4D97-AF65-F5344CB8AC3E}">
        <p14:creationId xmlns:p14="http://schemas.microsoft.com/office/powerpoint/2010/main" val="174913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7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7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hopping_circulate_fix" descr="Shopping_circulate_fix">
            <a:hlinkClick r:id="" action="ppaction://media"/>
            <a:extLst>
              <a:ext uri="{FF2B5EF4-FFF2-40B4-BE49-F238E27FC236}">
                <a16:creationId xmlns:a16="http://schemas.microsoft.com/office/drawing/2014/main" id="{05542204-C6F2-3344-886A-DAF14338D4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7900" y="508000"/>
            <a:ext cx="3810000" cy="6350000"/>
          </a:xfrm>
          <a:prstGeom prst="rect">
            <a:avLst/>
          </a:prstGeom>
        </p:spPr>
      </p:pic>
      <p:pic>
        <p:nvPicPr>
          <p:cNvPr id="3" name="Passing_circulate_fix" descr="Passing_circulate_fix">
            <a:hlinkClick r:id="" action="ppaction://media"/>
            <a:extLst>
              <a:ext uri="{FF2B5EF4-FFF2-40B4-BE49-F238E27FC236}">
                <a16:creationId xmlns:a16="http://schemas.microsoft.com/office/drawing/2014/main" id="{932E889F-A747-A14A-867A-4B44CE6BAD6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81575" y="508000"/>
            <a:ext cx="381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312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2E2707D-7530-4D3C-92EA-CF36036C9F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4048778"/>
              </p:ext>
            </p:extLst>
          </p:nvPr>
        </p:nvGraphicFramePr>
        <p:xfrm>
          <a:off x="-12383" y="564356"/>
          <a:ext cx="9156383" cy="57292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F55901-1A66-4E8D-8114-1C426EF851ED}"/>
              </a:ext>
            </a:extLst>
          </p:cNvPr>
          <p:cNvSpPr/>
          <p:nvPr/>
        </p:nvSpPr>
        <p:spPr>
          <a:xfrm>
            <a:off x="4361102" y="5629631"/>
            <a:ext cx="4729851" cy="1328023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400" dirty="0"/>
              <a:t>パラメーターを選べば</a:t>
            </a:r>
            <a:r>
              <a:rPr kumimoji="1" lang="en-US" altLang="ja-JP" sz="2400" dirty="0"/>
              <a:t>(</a:t>
            </a:r>
            <a:r>
              <a:rPr kumimoji="1" lang="ja-JP" altLang="en-US" sz="2400" dirty="0"/>
              <a:t>ズル</a:t>
            </a:r>
            <a:r>
              <a:rPr kumimoji="1" lang="en-US" altLang="ja-JP" sz="2400" dirty="0"/>
              <a:t>!)</a:t>
            </a:r>
            <a:r>
              <a:rPr kumimoji="1" lang="ja-JP" altLang="en-US" sz="2400" dirty="0"/>
              <a:t>、</a:t>
            </a:r>
            <a:endParaRPr kumimoji="1" lang="en-US" altLang="ja-JP" sz="2400" dirty="0"/>
          </a:p>
          <a:p>
            <a:pPr algn="ctr"/>
            <a:r>
              <a:rPr kumimoji="1" lang="ja-JP" altLang="en-US" sz="2400" dirty="0"/>
              <a:t>同等の人出</a:t>
            </a:r>
            <a:r>
              <a:rPr kumimoji="1" lang="en-US" altLang="ja-JP" sz="2400" dirty="0"/>
              <a:t>(</a:t>
            </a:r>
            <a:r>
              <a:rPr kumimoji="1" lang="ja-JP" altLang="en-US" sz="2400" dirty="0"/>
              <a:t>密度</a:t>
            </a:r>
            <a:r>
              <a:rPr kumimoji="1" lang="en-US" altLang="ja-JP" sz="2400" dirty="0"/>
              <a:t>)</a:t>
            </a:r>
            <a:r>
              <a:rPr kumimoji="1" lang="ja-JP" altLang="en-US" sz="2400" dirty="0"/>
              <a:t>でも、</a:t>
            </a:r>
            <a:endParaRPr kumimoji="1" lang="en-US" altLang="ja-JP" sz="2400" dirty="0"/>
          </a:p>
          <a:p>
            <a:pPr algn="ctr"/>
            <a:r>
              <a:rPr kumimoji="1" lang="ja-JP" altLang="en-US" sz="2400" dirty="0"/>
              <a:t>賑わいと混雑を識別できている</a:t>
            </a:r>
            <a:endParaRPr kumimoji="1" lang="en-US" altLang="ja-JP" sz="2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49CC3D6-90D8-4CA1-9B16-BF019135DD3D}"/>
              </a:ext>
            </a:extLst>
          </p:cNvPr>
          <p:cNvSpPr/>
          <p:nvPr/>
        </p:nvSpPr>
        <p:spPr>
          <a:xfrm>
            <a:off x="420597" y="5938599"/>
            <a:ext cx="3776012" cy="91940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200" dirty="0"/>
              <a:t>青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混雑シナリオの人数</a:t>
            </a:r>
            <a:endParaRPr kumimoji="1" lang="en-US" altLang="ja-JP" sz="1200" dirty="0"/>
          </a:p>
          <a:p>
            <a:pPr algn="ctr"/>
            <a:r>
              <a:rPr kumimoji="1" lang="ja-JP" altLang="en-US" sz="1200" dirty="0"/>
              <a:t>緑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賑わいシナリオの人数</a:t>
            </a:r>
            <a:endParaRPr kumimoji="1" lang="en-US" altLang="ja-JP" sz="1200" dirty="0"/>
          </a:p>
          <a:p>
            <a:pPr algn="ctr"/>
            <a:r>
              <a:rPr kumimoji="1" lang="ja-JP" altLang="en-US" sz="1200" dirty="0"/>
              <a:t>赤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混雑シナリオのスコア</a:t>
            </a:r>
            <a:endParaRPr kumimoji="1" lang="en-US" altLang="ja-JP" sz="1200" dirty="0"/>
          </a:p>
          <a:p>
            <a:pPr algn="ctr"/>
            <a:r>
              <a:rPr kumimoji="1" lang="ja-JP" altLang="en-US" sz="1200" dirty="0"/>
              <a:t>紫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賑わいシナリオのスコア</a:t>
            </a:r>
            <a:endParaRPr kumimoji="1" lang="en-US" altLang="ja-JP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9921D2-5A37-429E-9D83-B7AC67422987}"/>
              </a:ext>
            </a:extLst>
          </p:cNvPr>
          <p:cNvSpPr txBox="1"/>
          <p:nvPr/>
        </p:nvSpPr>
        <p:spPr>
          <a:xfrm>
            <a:off x="1200308" y="36812"/>
            <a:ext cx="70567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/>
              <a:t>賑わいと混雑を区別できるか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772866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1DAE4F-6057-3345-BE5E-60059988D08C}"/>
              </a:ext>
            </a:extLst>
          </p:cNvPr>
          <p:cNvSpPr txBox="1"/>
          <p:nvPr/>
        </p:nvSpPr>
        <p:spPr>
          <a:xfrm>
            <a:off x="0" y="1084741"/>
            <a:ext cx="5362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>
                <a:highlight>
                  <a:srgbClr val="FFFF00"/>
                </a:highlight>
              </a:rPr>
              <a:t>実データに基づく実証</a:t>
            </a:r>
            <a:endParaRPr lang="en-GB" sz="44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EF887-D3FB-F84B-B18B-E5F4785E6558}"/>
              </a:ext>
            </a:extLst>
          </p:cNvPr>
          <p:cNvSpPr txBox="1"/>
          <p:nvPr/>
        </p:nvSpPr>
        <p:spPr>
          <a:xfrm>
            <a:off x="276294" y="2121357"/>
            <a:ext cx="870982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属性情報の利用</a:t>
            </a:r>
            <a:r>
              <a:rPr lang="en-US" altLang="ja-JP" sz="2800" dirty="0"/>
              <a:t>: </a:t>
            </a:r>
            <a:r>
              <a:rPr lang="ja-JP" altLang="en-US" sz="2800" dirty="0"/>
              <a:t>グループや来場目的を推定し、</a:t>
            </a:r>
            <a:br>
              <a:rPr lang="en-US" altLang="ja-JP" sz="2800" dirty="0"/>
            </a:br>
            <a:r>
              <a:rPr lang="ja-JP" altLang="en-US" sz="2800" dirty="0"/>
              <a:t>「総合的満足度」を反映する指標を</a:t>
            </a:r>
            <a:endParaRPr lang="en-US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実データから指標計算・予測までのパイプラインを構築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実データの基づき指標の改善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経済活動</a:t>
            </a:r>
            <a:r>
              <a:rPr lang="en-US" altLang="ja-JP" sz="2800" dirty="0"/>
              <a:t>(</a:t>
            </a:r>
            <a:r>
              <a:rPr lang="ja-JP" altLang="en-US" sz="2800" dirty="0"/>
              <a:t>売上</a:t>
            </a:r>
            <a:r>
              <a:rPr lang="en-US" altLang="ja-JP" sz="2800" dirty="0"/>
              <a:t>)</a:t>
            </a:r>
            <a:r>
              <a:rPr lang="ja-JP" altLang="en-GB" sz="2800" dirty="0"/>
              <a:t>といっ</a:t>
            </a:r>
            <a:r>
              <a:rPr lang="ja-JP" altLang="en-US" sz="2800" dirty="0"/>
              <a:t>た別指標と相関を出せるか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訪問者の満足度など主観的なものと相関を出せるか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800" dirty="0"/>
              <a:t>Decision making </a:t>
            </a:r>
            <a:r>
              <a:rPr lang="ja-JP" altLang="en-US" sz="2800" dirty="0"/>
              <a:t>に実際に使ってもらえるか</a:t>
            </a:r>
            <a:br>
              <a:rPr lang="en-US" altLang="ja-JP" sz="2800" dirty="0"/>
            </a:br>
            <a:r>
              <a:rPr lang="en-US" altLang="ja-JP" sz="2800" dirty="0"/>
              <a:t>(</a:t>
            </a:r>
            <a:r>
              <a:rPr lang="ja-JP" altLang="en-US" sz="2800" dirty="0"/>
              <a:t>使いやすさ</a:t>
            </a:r>
            <a:r>
              <a:rPr lang="en-US" altLang="ja-JP" sz="2800" dirty="0"/>
              <a:t>&amp;</a:t>
            </a:r>
            <a:r>
              <a:rPr lang="ja-JP" altLang="en-US" sz="2800" dirty="0"/>
              <a:t>納得感</a:t>
            </a:r>
            <a:r>
              <a:rPr lang="en-US" altLang="ja-JP" sz="2800" dirty="0"/>
              <a:t>)</a:t>
            </a:r>
            <a:endParaRPr lang="en-GB" altLang="ja-JP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9C06B6-002B-A04E-B3F8-E8F613BE5802}"/>
              </a:ext>
            </a:extLst>
          </p:cNvPr>
          <p:cNvSpPr txBox="1"/>
          <p:nvPr/>
        </p:nvSpPr>
        <p:spPr>
          <a:xfrm>
            <a:off x="2890961" y="48126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/>
              <a:t>今後の課題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3361727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図 35">
            <a:extLst>
              <a:ext uri="{FF2B5EF4-FFF2-40B4-BE49-F238E27FC236}">
                <a16:creationId xmlns:a16="http://schemas.microsoft.com/office/drawing/2014/main" id="{1D65FD77-1EE0-674B-949A-E01FF3AB01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49257" y="1584406"/>
            <a:ext cx="5394743" cy="3323900"/>
          </a:xfrm>
          <a:prstGeom prst="rect">
            <a:avLst/>
          </a:prstGeom>
        </p:spPr>
      </p:pic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C5CE7766-E08A-3945-A3D2-B04159A2E093}"/>
              </a:ext>
            </a:extLst>
          </p:cNvPr>
          <p:cNvSpPr txBox="1"/>
          <p:nvPr/>
        </p:nvSpPr>
        <p:spPr>
          <a:xfrm>
            <a:off x="119976" y="4537300"/>
            <a:ext cx="30034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②まちの賑わい創出</a:t>
            </a:r>
            <a:endParaRPr kumimoji="1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誰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でもが訪れたくなるまち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をつくる。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285750" marR="0" lvl="0" indent="-28575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「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賑わい創出」によるまちに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出掛ける動機付け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9E761B3E-105D-AA42-A5FD-6492CAE414B6}"/>
              </a:ext>
            </a:extLst>
          </p:cNvPr>
          <p:cNvSpPr txBox="1"/>
          <p:nvPr/>
        </p:nvSpPr>
        <p:spPr>
          <a:xfrm>
            <a:off x="116396" y="1951672"/>
            <a:ext cx="37006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①安心･安全な移動空間の創出</a:t>
            </a:r>
            <a:endParaRPr kumimoji="1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誰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もが移動に際して苦痛を感じない仕組み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をつくる。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285750" marR="0" lvl="0" indent="-28575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交通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結節点での「身体的／心理的乗継抵抗」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を軽減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FFE0AE84-1D14-324F-8D0D-7A798221299A}"/>
              </a:ext>
            </a:extLst>
          </p:cNvPr>
          <p:cNvSpPr txBox="1"/>
          <p:nvPr/>
        </p:nvSpPr>
        <p:spPr>
          <a:xfrm>
            <a:off x="4367945" y="5036275"/>
            <a:ext cx="44242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③生活改善のための見守りと外出促進</a:t>
            </a:r>
            <a:endParaRPr kumimoji="1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人々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に対してまちに出る意欲を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与える。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EB7F3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285750" marR="0" lvl="0" indent="-28575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通常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生活における見守りによる「外出頻度の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検出」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EB7F3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285750" marR="0" lvl="0" indent="-28575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「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行動推薦」によるまちへのいざない、外出促進</a:t>
            </a:r>
          </a:p>
        </p:txBody>
      </p:sp>
      <p:sp>
        <p:nvSpPr>
          <p:cNvPr id="45" name="四角形吹き出し 44">
            <a:extLst>
              <a:ext uri="{FF2B5EF4-FFF2-40B4-BE49-F238E27FC236}">
                <a16:creationId xmlns:a16="http://schemas.microsoft.com/office/drawing/2014/main" id="{6E980F21-828A-2142-A90D-F99D20665B1A}"/>
              </a:ext>
            </a:extLst>
          </p:cNvPr>
          <p:cNvSpPr/>
          <p:nvPr/>
        </p:nvSpPr>
        <p:spPr>
          <a:xfrm>
            <a:off x="116396" y="1821438"/>
            <a:ext cx="3629281" cy="1729945"/>
          </a:xfrm>
          <a:prstGeom prst="wedgeRectCallout">
            <a:avLst>
              <a:gd name="adj1" fmla="val 162960"/>
              <a:gd name="adj2" fmla="val 9250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6" name="四角形吹き出し 45">
            <a:extLst>
              <a:ext uri="{FF2B5EF4-FFF2-40B4-BE49-F238E27FC236}">
                <a16:creationId xmlns:a16="http://schemas.microsoft.com/office/drawing/2014/main" id="{46C1B2EA-D77A-2443-A456-567FBA938A85}"/>
              </a:ext>
            </a:extLst>
          </p:cNvPr>
          <p:cNvSpPr/>
          <p:nvPr/>
        </p:nvSpPr>
        <p:spPr>
          <a:xfrm>
            <a:off x="116397" y="4423719"/>
            <a:ext cx="3629281" cy="1605275"/>
          </a:xfrm>
          <a:prstGeom prst="wedgeRectCallout">
            <a:avLst>
              <a:gd name="adj1" fmla="val 142873"/>
              <a:gd name="adj2" fmla="val -54969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7" name="四角形吹き出し 46">
            <a:extLst>
              <a:ext uri="{FF2B5EF4-FFF2-40B4-BE49-F238E27FC236}">
                <a16:creationId xmlns:a16="http://schemas.microsoft.com/office/drawing/2014/main" id="{D5CE81B9-98FE-FC46-8C9D-A06E0D33D53C}"/>
              </a:ext>
            </a:extLst>
          </p:cNvPr>
          <p:cNvSpPr/>
          <p:nvPr/>
        </p:nvSpPr>
        <p:spPr>
          <a:xfrm>
            <a:off x="4332176" y="5048465"/>
            <a:ext cx="4691848" cy="1729945"/>
          </a:xfrm>
          <a:prstGeom prst="wedgeRectCallout">
            <a:avLst>
              <a:gd name="adj1" fmla="val 43058"/>
              <a:gd name="adj2" fmla="val -106785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5FD58F5F-8980-B24B-B58A-B9A86A4C725A}"/>
              </a:ext>
            </a:extLst>
          </p:cNvPr>
          <p:cNvSpPr txBox="1"/>
          <p:nvPr/>
        </p:nvSpPr>
        <p:spPr>
          <a:xfrm>
            <a:off x="162054" y="1178746"/>
            <a:ext cx="8981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あんしん･あんぜんで活力ある持続的地域創成を目指す</a:t>
            </a:r>
          </a:p>
        </p:txBody>
      </p:sp>
      <p:sp>
        <p:nvSpPr>
          <p:cNvPr id="49" name="タイトル 1">
            <a:extLst>
              <a:ext uri="{FF2B5EF4-FFF2-40B4-BE49-F238E27FC236}">
                <a16:creationId xmlns:a16="http://schemas.microsoft.com/office/drawing/2014/main" id="{6DE02F1E-2915-D94A-8457-9176A097B109}"/>
              </a:ext>
            </a:extLst>
          </p:cNvPr>
          <p:cNvSpPr txBox="1">
            <a:spLocks/>
          </p:cNvSpPr>
          <p:nvPr/>
        </p:nvSpPr>
        <p:spPr>
          <a:xfrm>
            <a:off x="899878" y="105100"/>
            <a:ext cx="7380819" cy="922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j-cs"/>
              </a:rPr>
              <a:t>拠点ビジョンと研究課題（</a:t>
            </a:r>
            <a:r>
              <a:rPr kumimoji="1" lang="en-US" altLang="ja-JP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j-cs"/>
              </a:rPr>
              <a:t>ICT</a:t>
            </a:r>
            <a:r>
              <a:rPr kumimoji="1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j-cs"/>
              </a:rPr>
              <a:t>見守り）</a:t>
            </a:r>
            <a:endParaRPr kumimoji="1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j-cs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C47C7C6-4DA2-0C47-A71D-409CCBD01A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F1AD08-0C53-46EB-A4D0-CA4B560F88CD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" name="Up Arrow 1">
            <a:extLst>
              <a:ext uri="{FF2B5EF4-FFF2-40B4-BE49-F238E27FC236}">
                <a16:creationId xmlns:a16="http://schemas.microsoft.com/office/drawing/2014/main" id="{AC8B5969-6096-EF4D-BB6B-4032DF5C3420}"/>
              </a:ext>
            </a:extLst>
          </p:cNvPr>
          <p:cNvSpPr/>
          <p:nvPr/>
        </p:nvSpPr>
        <p:spPr>
          <a:xfrm>
            <a:off x="861957" y="6014628"/>
            <a:ext cx="1519472" cy="587160"/>
          </a:xfrm>
          <a:prstGeom prst="upArrow">
            <a:avLst/>
          </a:prstGeom>
          <a:solidFill>
            <a:schemeClr val="accent2"/>
          </a:solidFill>
        </p:spPr>
        <p:txBody>
          <a:bodyPr wrap="none" rtlCol="0" anchor="ctr">
            <a:spAutoFit/>
          </a:bodyPr>
          <a:lstStyle/>
          <a:p>
            <a:pPr algn="ctr"/>
            <a:endParaRPr lang="en-GB" sz="600" dirty="0"/>
          </a:p>
        </p:txBody>
      </p:sp>
    </p:spTree>
    <p:extLst>
      <p:ext uri="{BB962C8B-B14F-4D97-AF65-F5344CB8AC3E}">
        <p14:creationId xmlns:p14="http://schemas.microsoft.com/office/powerpoint/2010/main" val="3309995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71A686D2-249A-FF43-91BE-CCF754526A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F1AD08-0C53-46EB-A4D0-CA4B560F88CD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直方体 7">
            <a:extLst>
              <a:ext uri="{FF2B5EF4-FFF2-40B4-BE49-F238E27FC236}">
                <a16:creationId xmlns:a16="http://schemas.microsoft.com/office/drawing/2014/main" id="{C8E08D11-FDFC-4D42-A5C4-C75B61B9A306}"/>
              </a:ext>
            </a:extLst>
          </p:cNvPr>
          <p:cNvSpPr/>
          <p:nvPr/>
        </p:nvSpPr>
        <p:spPr>
          <a:xfrm>
            <a:off x="2254323" y="5201900"/>
            <a:ext cx="6834549" cy="1417170"/>
          </a:xfrm>
          <a:prstGeom prst="cube">
            <a:avLst>
              <a:gd name="adj" fmla="val 32223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0" name="直方体 9">
            <a:extLst>
              <a:ext uri="{FF2B5EF4-FFF2-40B4-BE49-F238E27FC236}">
                <a16:creationId xmlns:a16="http://schemas.microsoft.com/office/drawing/2014/main" id="{D1A7CD3A-3756-3F4C-B785-22E1612C0097}"/>
              </a:ext>
            </a:extLst>
          </p:cNvPr>
          <p:cNvSpPr/>
          <p:nvPr/>
        </p:nvSpPr>
        <p:spPr>
          <a:xfrm>
            <a:off x="3043715" y="3797611"/>
            <a:ext cx="6045158" cy="1867097"/>
          </a:xfrm>
          <a:prstGeom prst="cube">
            <a:avLst>
              <a:gd name="adj" fmla="val 2453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8D15B84-CC61-E14B-98A5-D7EF62B588D4}"/>
              </a:ext>
            </a:extLst>
          </p:cNvPr>
          <p:cNvSpPr txBox="1"/>
          <p:nvPr/>
        </p:nvSpPr>
        <p:spPr>
          <a:xfrm>
            <a:off x="2685923" y="5868891"/>
            <a:ext cx="2863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大学キャンパスでの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実証（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2014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年度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〜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）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8F3CC54-D2F2-5149-9D20-59E8314D72D8}"/>
              </a:ext>
            </a:extLst>
          </p:cNvPr>
          <p:cNvSpPr txBox="1"/>
          <p:nvPr/>
        </p:nvSpPr>
        <p:spPr>
          <a:xfrm>
            <a:off x="2918908" y="4642248"/>
            <a:ext cx="23407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商店街での実証</a:t>
            </a:r>
            <a:endParaRPr kumimoji="1" lang="en-US" altLang="ja-JP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（</a:t>
            </a: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2019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年度</a:t>
            </a: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〜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）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29AAE80-5344-7E47-94A3-B1A012A7498E}"/>
              </a:ext>
            </a:extLst>
          </p:cNvPr>
          <p:cNvSpPr txBox="1"/>
          <p:nvPr/>
        </p:nvSpPr>
        <p:spPr>
          <a:xfrm>
            <a:off x="5179562" y="6024323"/>
            <a:ext cx="3249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+mn-cs"/>
              </a:rPr>
              <a:t>キャンパス人流解析実証実験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5A31537-A120-6C4D-8393-20D39A60F585}"/>
              </a:ext>
            </a:extLst>
          </p:cNvPr>
          <p:cNvSpPr/>
          <p:nvPr/>
        </p:nvSpPr>
        <p:spPr>
          <a:xfrm>
            <a:off x="4957116" y="4509508"/>
            <a:ext cx="382832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商店街における人流分析の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FS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賑わいの新指標を数学的に検討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回遊促進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App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の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FS</a:t>
            </a: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" name="直方体 16">
            <a:extLst>
              <a:ext uri="{FF2B5EF4-FFF2-40B4-BE49-F238E27FC236}">
                <a16:creationId xmlns:a16="http://schemas.microsoft.com/office/drawing/2014/main" id="{09E084FA-B459-3342-B08F-2555185D2CD1}"/>
              </a:ext>
            </a:extLst>
          </p:cNvPr>
          <p:cNvSpPr/>
          <p:nvPr/>
        </p:nvSpPr>
        <p:spPr>
          <a:xfrm>
            <a:off x="3982180" y="2593768"/>
            <a:ext cx="5106693" cy="1673346"/>
          </a:xfrm>
          <a:prstGeom prst="cube">
            <a:avLst>
              <a:gd name="adj" fmla="val 27693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289E7E9-C632-404F-B6E1-4DF97EF61F8E}"/>
              </a:ext>
            </a:extLst>
          </p:cNvPr>
          <p:cNvSpPr txBox="1"/>
          <p:nvPr/>
        </p:nvSpPr>
        <p:spPr>
          <a:xfrm>
            <a:off x="3982180" y="3107774"/>
            <a:ext cx="3378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社会実証実験（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2020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年度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〜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）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3107380B-273E-6A43-8F06-9798042B0016}"/>
              </a:ext>
            </a:extLst>
          </p:cNvPr>
          <p:cNvSpPr/>
          <p:nvPr/>
        </p:nvSpPr>
        <p:spPr>
          <a:xfrm>
            <a:off x="4164653" y="3406464"/>
            <a:ext cx="49685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+mn-cs"/>
              </a:rPr>
              <a:t>数学手法による賑わい分析の実証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 UI" panose="020B0604030504040204" pitchFamily="34" charset="-128"/>
              <a:ea typeface="Meiryo UI" panose="020B0604030504040204" pitchFamily="34" charset="-128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+mn-cs"/>
              </a:rPr>
              <a:t>回遊促進ツアーコンテンツの作成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 UI" panose="020B0604030504040204" pitchFamily="34" charset="-128"/>
              <a:ea typeface="Meiryo UI" panose="020B0604030504040204" pitchFamily="34" charset="-128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他のプラットフォームとのデータ連携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20" name="直方体 19">
            <a:extLst>
              <a:ext uri="{FF2B5EF4-FFF2-40B4-BE49-F238E27FC236}">
                <a16:creationId xmlns:a16="http://schemas.microsoft.com/office/drawing/2014/main" id="{72DA4B1E-E404-6442-977B-827456B06CC0}"/>
              </a:ext>
            </a:extLst>
          </p:cNvPr>
          <p:cNvSpPr/>
          <p:nvPr/>
        </p:nvSpPr>
        <p:spPr>
          <a:xfrm>
            <a:off x="4572000" y="1241727"/>
            <a:ext cx="4516872" cy="1819122"/>
          </a:xfrm>
          <a:prstGeom prst="cube">
            <a:avLst>
              <a:gd name="adj" fmla="val 24174"/>
            </a:avLst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D4C29D6-030E-9741-8916-2E201899330C}"/>
              </a:ext>
            </a:extLst>
          </p:cNvPr>
          <p:cNvSpPr/>
          <p:nvPr/>
        </p:nvSpPr>
        <p:spPr>
          <a:xfrm>
            <a:off x="4601209" y="1715846"/>
            <a:ext cx="42143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賑わい分析</a:t>
            </a:r>
            <a:r>
              <a:rPr kumimoji="1" lang="en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BI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ツールのリリース。川端商店街で活用（</a:t>
            </a: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2021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年度末）</a:t>
            </a:r>
            <a:endParaRPr kumimoji="1" lang="en-US" altLang="ja-JP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pic>
        <p:nvPicPr>
          <p:cNvPr id="22" name="図 21" descr="IMG_20140922_150653.jpg">
            <a:extLst>
              <a:ext uri="{FF2B5EF4-FFF2-40B4-BE49-F238E27FC236}">
                <a16:creationId xmlns:a16="http://schemas.microsoft.com/office/drawing/2014/main" id="{A94D7AFD-EF6F-D241-90E9-FD6CBE14027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54897" y="5645280"/>
            <a:ext cx="683195" cy="910928"/>
          </a:xfrm>
          <a:prstGeom prst="rect">
            <a:avLst/>
          </a:prstGeom>
          <a:ln>
            <a:noFill/>
          </a:ln>
        </p:spPr>
      </p:pic>
      <p:sp>
        <p:nvSpPr>
          <p:cNvPr id="27" name="四角形吹き出し 26">
            <a:extLst>
              <a:ext uri="{FF2B5EF4-FFF2-40B4-BE49-F238E27FC236}">
                <a16:creationId xmlns:a16="http://schemas.microsoft.com/office/drawing/2014/main" id="{DC8EDF1C-E4FC-934D-833B-481D251CF9C3}"/>
              </a:ext>
            </a:extLst>
          </p:cNvPr>
          <p:cNvSpPr/>
          <p:nvPr/>
        </p:nvSpPr>
        <p:spPr>
          <a:xfrm>
            <a:off x="1054897" y="5623169"/>
            <a:ext cx="683195" cy="933039"/>
          </a:xfrm>
          <a:prstGeom prst="wedgeRectCallout">
            <a:avLst>
              <a:gd name="adj1" fmla="val 174690"/>
              <a:gd name="adj2" fmla="val -3006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" name="図 32">
            <a:extLst>
              <a:ext uri="{FF2B5EF4-FFF2-40B4-BE49-F238E27FC236}">
                <a16:creationId xmlns:a16="http://schemas.microsoft.com/office/drawing/2014/main" id="{DAD0DD45-B13A-1140-963C-1CB3BBAD68C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755" y="2757786"/>
            <a:ext cx="2273728" cy="1278972"/>
          </a:xfrm>
          <a:prstGeom prst="rect">
            <a:avLst/>
          </a:prstGeom>
        </p:spPr>
      </p:pic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EAC9A24D-D0F2-814A-890B-C9FB471BA8EA}"/>
              </a:ext>
            </a:extLst>
          </p:cNvPr>
          <p:cNvSpPr/>
          <p:nvPr/>
        </p:nvSpPr>
        <p:spPr>
          <a:xfrm>
            <a:off x="341667" y="402522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モビリティ部会提供映像</a:t>
            </a:r>
            <a:endParaRPr kumimoji="1" lang="en-US" altLang="ja-JP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7854F20-4BB7-3145-97C1-DBFEF346F0DC}"/>
              </a:ext>
            </a:extLst>
          </p:cNvPr>
          <p:cNvSpPr/>
          <p:nvPr/>
        </p:nvSpPr>
        <p:spPr>
          <a:xfrm>
            <a:off x="4710558" y="2368829"/>
            <a:ext cx="40498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賑わいの分析のためのデータ集積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賑わい状況可視化</a:t>
            </a:r>
          </a:p>
        </p:txBody>
      </p:sp>
      <p:sp>
        <p:nvSpPr>
          <p:cNvPr id="36" name="四角形吹き出し 35">
            <a:extLst>
              <a:ext uri="{FF2B5EF4-FFF2-40B4-BE49-F238E27FC236}">
                <a16:creationId xmlns:a16="http://schemas.microsoft.com/office/drawing/2014/main" id="{B62B9F8A-04C3-9C4E-B2E7-666C170FBD8D}"/>
              </a:ext>
            </a:extLst>
          </p:cNvPr>
          <p:cNvSpPr/>
          <p:nvPr/>
        </p:nvSpPr>
        <p:spPr>
          <a:xfrm>
            <a:off x="184185" y="2764540"/>
            <a:ext cx="2213844" cy="1272218"/>
          </a:xfrm>
          <a:prstGeom prst="wedgeRectCallout">
            <a:avLst>
              <a:gd name="adj1" fmla="val 83510"/>
              <a:gd name="adj2" fmla="val 81625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3" name="四角形吹き出し 62">
            <a:extLst>
              <a:ext uri="{FF2B5EF4-FFF2-40B4-BE49-F238E27FC236}">
                <a16:creationId xmlns:a16="http://schemas.microsoft.com/office/drawing/2014/main" id="{D5B95087-3369-7644-AC61-0F1B9026541D}"/>
              </a:ext>
            </a:extLst>
          </p:cNvPr>
          <p:cNvSpPr/>
          <p:nvPr/>
        </p:nvSpPr>
        <p:spPr>
          <a:xfrm>
            <a:off x="173452" y="4269352"/>
            <a:ext cx="2273728" cy="921492"/>
          </a:xfrm>
          <a:prstGeom prst="wedgeRectCallout">
            <a:avLst>
              <a:gd name="adj1" fmla="val 79256"/>
              <a:gd name="adj2" fmla="val 16126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4232A730-53F4-774D-9CE3-E7F2205BD8D4}"/>
              </a:ext>
            </a:extLst>
          </p:cNvPr>
          <p:cNvSpPr/>
          <p:nvPr/>
        </p:nvSpPr>
        <p:spPr>
          <a:xfrm>
            <a:off x="447386" y="5218726"/>
            <a:ext cx="15488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キャンパス回遊</a:t>
            </a:r>
            <a:r>
              <a:rPr kumimoji="1" lang="en-US" altLang="ja-JP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APP</a:t>
            </a:r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39D0AE41-173A-7445-83C3-C89C4F80CDCD}"/>
              </a:ext>
            </a:extLst>
          </p:cNvPr>
          <p:cNvSpPr txBox="1"/>
          <p:nvPr/>
        </p:nvSpPr>
        <p:spPr>
          <a:xfrm>
            <a:off x="1126076" y="6346730"/>
            <a:ext cx="5693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P-Sen</a:t>
            </a:r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28" name="四角形吹き出し 27">
            <a:extLst>
              <a:ext uri="{FF2B5EF4-FFF2-40B4-BE49-F238E27FC236}">
                <a16:creationId xmlns:a16="http://schemas.microsoft.com/office/drawing/2014/main" id="{9BA8FB47-1634-FB40-9109-735FAD5FB5F3}"/>
              </a:ext>
            </a:extLst>
          </p:cNvPr>
          <p:cNvSpPr/>
          <p:nvPr/>
        </p:nvSpPr>
        <p:spPr>
          <a:xfrm>
            <a:off x="20660" y="1527512"/>
            <a:ext cx="4433707" cy="707886"/>
          </a:xfrm>
          <a:prstGeom prst="wedgeRectCallout">
            <a:avLst>
              <a:gd name="adj1" fmla="val 55585"/>
              <a:gd name="adj2" fmla="val 33890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9A49BC06-DB18-4748-8268-7046EAC9BC6D}"/>
              </a:ext>
            </a:extLst>
          </p:cNvPr>
          <p:cNvSpPr txBox="1"/>
          <p:nvPr/>
        </p:nvSpPr>
        <p:spPr>
          <a:xfrm>
            <a:off x="80766" y="1673439"/>
            <a:ext cx="4432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誰</a:t>
            </a:r>
            <a:r>
              <a: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でもが訪れたくなる</a:t>
            </a:r>
            <a:r>
              <a:rPr kumimoji="1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まちを</a:t>
            </a:r>
            <a:endParaRPr kumimoji="1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F5DE990-E179-B749-BE86-AA78E27CFD9D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666" y="4338828"/>
            <a:ext cx="1877437" cy="849643"/>
          </a:xfrm>
          <a:prstGeom prst="rect">
            <a:avLst/>
          </a:prstGeom>
        </p:spPr>
      </p:pic>
      <p:sp>
        <p:nvSpPr>
          <p:cNvPr id="31" name="タイトル 1">
            <a:extLst>
              <a:ext uri="{FF2B5EF4-FFF2-40B4-BE49-F238E27FC236}">
                <a16:creationId xmlns:a16="http://schemas.microsoft.com/office/drawing/2014/main" id="{BE83454B-3CB3-0C41-81A9-1ACA8498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542" y="56367"/>
            <a:ext cx="5923336" cy="832286"/>
          </a:xfrm>
        </p:spPr>
        <p:txBody>
          <a:bodyPr>
            <a:normAutofit/>
          </a:bodyPr>
          <a:lstStyle/>
          <a:p>
            <a:r>
              <a:rPr lang="en" altLang="ja-JP" sz="3200" dirty="0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② </a:t>
            </a:r>
            <a:r>
              <a:rPr lang="ja-JP" altLang="en-US" sz="3200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まちの賑わい創出 </a:t>
            </a:r>
            <a:endParaRPr kumimoji="1" lang="ja-JP" altLang="en-US" sz="3200"/>
          </a:p>
        </p:txBody>
      </p:sp>
      <p:sp>
        <p:nvSpPr>
          <p:cNvPr id="30" name="Up Arrow 29">
            <a:extLst>
              <a:ext uri="{FF2B5EF4-FFF2-40B4-BE49-F238E27FC236}">
                <a16:creationId xmlns:a16="http://schemas.microsoft.com/office/drawing/2014/main" id="{48DBDBCB-56F9-4E42-9EA7-E55194D71864}"/>
              </a:ext>
            </a:extLst>
          </p:cNvPr>
          <p:cNvSpPr/>
          <p:nvPr/>
        </p:nvSpPr>
        <p:spPr>
          <a:xfrm rot="5400000">
            <a:off x="2922645" y="3169087"/>
            <a:ext cx="1519472" cy="587160"/>
          </a:xfrm>
          <a:prstGeom prst="upArrow">
            <a:avLst/>
          </a:prstGeom>
          <a:solidFill>
            <a:schemeClr val="accent2"/>
          </a:solidFill>
        </p:spPr>
        <p:txBody>
          <a:bodyPr wrap="none" rtlCol="0" anchor="ctr">
            <a:spAutoFit/>
          </a:bodyPr>
          <a:lstStyle/>
          <a:p>
            <a:pPr algn="ctr"/>
            <a:endParaRPr lang="en-GB" sz="600" dirty="0"/>
          </a:p>
        </p:txBody>
      </p:sp>
    </p:spTree>
    <p:extLst>
      <p:ext uri="{BB962C8B-B14F-4D97-AF65-F5344CB8AC3E}">
        <p14:creationId xmlns:p14="http://schemas.microsoft.com/office/powerpoint/2010/main" val="3011858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1DAE4F-6057-3345-BE5E-60059988D08C}"/>
              </a:ext>
            </a:extLst>
          </p:cNvPr>
          <p:cNvSpPr txBox="1"/>
          <p:nvPr/>
        </p:nvSpPr>
        <p:spPr>
          <a:xfrm>
            <a:off x="0" y="801525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>
                <a:highlight>
                  <a:srgbClr val="FFFF00"/>
                </a:highlight>
              </a:rPr>
              <a:t>実利</a:t>
            </a:r>
            <a:endParaRPr lang="en-GB" sz="4400" dirty="0"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B8334B-CABF-6448-AC53-02F2BED8BE0F}"/>
              </a:ext>
            </a:extLst>
          </p:cNvPr>
          <p:cNvSpPr txBox="1"/>
          <p:nvPr/>
        </p:nvSpPr>
        <p:spPr>
          <a:xfrm>
            <a:off x="128337" y="3484175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>
                <a:highlight>
                  <a:srgbClr val="FFFF00"/>
                </a:highlight>
              </a:rPr>
              <a:t>学理</a:t>
            </a:r>
            <a:endParaRPr lang="en-GB" sz="44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EF887-D3FB-F84B-B18B-E5F4785E6558}"/>
              </a:ext>
            </a:extLst>
          </p:cNvPr>
          <p:cNvSpPr txBox="1"/>
          <p:nvPr/>
        </p:nvSpPr>
        <p:spPr>
          <a:xfrm>
            <a:off x="1187959" y="989679"/>
            <a:ext cx="80370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商店街に賑わいを</a:t>
            </a:r>
            <a:endParaRPr lang="en-GB" altLang="ja-JP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賑わいとは？混雑との違いは？</a:t>
            </a:r>
            <a:endParaRPr lang="en-GB" altLang="ja-JP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9C06B6-002B-A04E-B3F8-E8F613BE5802}"/>
              </a:ext>
            </a:extLst>
          </p:cNvPr>
          <p:cNvSpPr txBox="1"/>
          <p:nvPr/>
        </p:nvSpPr>
        <p:spPr>
          <a:xfrm>
            <a:off x="3559074" y="48126"/>
            <a:ext cx="12827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/>
              <a:t>問い</a:t>
            </a:r>
            <a:endParaRPr lang="en-GB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43460A-7022-EC4B-A8E5-FAD12A64D302}"/>
              </a:ext>
            </a:extLst>
          </p:cNvPr>
          <p:cNvSpPr txBox="1"/>
          <p:nvPr/>
        </p:nvSpPr>
        <p:spPr>
          <a:xfrm>
            <a:off x="1247165" y="2252315"/>
            <a:ext cx="75953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例：</a:t>
            </a:r>
            <a:r>
              <a:rPr kumimoji="1" lang="ja-JP" altLang="en-US" dirty="0"/>
              <a:t>団体外国人が来て人流はあるのに、客が留まってお金を落としていない、</a:t>
            </a:r>
            <a:endParaRPr kumimoji="1" lang="en-GB" altLang="ja-JP" dirty="0"/>
          </a:p>
          <a:p>
            <a:r>
              <a:rPr kumimoji="1" lang="ja-JP" altLang="en-US" dirty="0"/>
              <a:t>　　今日は祭りで人手があるから、うちの商店街に呼び込もう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1D89C-BD2D-5348-9F54-0386B9EAF614}"/>
              </a:ext>
            </a:extLst>
          </p:cNvPr>
          <p:cNvSpPr txBox="1"/>
          <p:nvPr/>
        </p:nvSpPr>
        <p:spPr>
          <a:xfrm>
            <a:off x="256674" y="4253616"/>
            <a:ext cx="9015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属性</a:t>
            </a:r>
            <a:r>
              <a:rPr lang="en-US" altLang="ja-JP" sz="4000" dirty="0"/>
              <a:t>(</a:t>
            </a:r>
            <a:r>
              <a:rPr lang="ja-JP" altLang="en-US" sz="4000" dirty="0"/>
              <a:t>性別など</a:t>
            </a:r>
            <a:r>
              <a:rPr lang="en-US" altLang="ja-JP" sz="4000" dirty="0"/>
              <a:t>)</a:t>
            </a:r>
            <a:r>
              <a:rPr lang="ja-JP" altLang="en-US" sz="4000" dirty="0"/>
              <a:t>付き人流から賑わいの</a:t>
            </a:r>
            <a:r>
              <a:rPr lang="en-US" altLang="ja-JP" sz="4000" dirty="0"/>
              <a:t>(</a:t>
            </a:r>
            <a:r>
              <a:rPr lang="ja-JP" altLang="en-US" sz="4000" dirty="0"/>
              <a:t>多次元的</a:t>
            </a:r>
            <a:r>
              <a:rPr lang="en-US" altLang="ja-JP" sz="4000" dirty="0"/>
              <a:t>)</a:t>
            </a:r>
            <a:r>
              <a:rPr lang="ja-JP" altLang="en-US" sz="4000" dirty="0"/>
              <a:t>指標構成</a:t>
            </a:r>
            <a:endParaRPr lang="en-GB" altLang="ja-JP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介入やイベント、環境による影響の予測</a:t>
            </a:r>
            <a:endParaRPr lang="en-GB" altLang="ja-JP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AAFD15-A710-2D49-8F57-7D1033A0D2D1}"/>
              </a:ext>
            </a:extLst>
          </p:cNvPr>
          <p:cNvSpPr txBox="1"/>
          <p:nvPr/>
        </p:nvSpPr>
        <p:spPr>
          <a:xfrm>
            <a:off x="966001" y="6163543"/>
            <a:ext cx="8005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例：雨の日は商店街入り口から</a:t>
            </a:r>
            <a:r>
              <a:rPr lang="en-US" altLang="ja-JP" dirty="0"/>
              <a:t>300m</a:t>
            </a:r>
            <a:r>
              <a:rPr lang="ja-JP" altLang="en-US"/>
              <a:t>の場所で芸能人トークショーイベントを打つと</a:t>
            </a:r>
            <a:endParaRPr lang="en-GB" altLang="ja-JP" dirty="0"/>
          </a:p>
          <a:p>
            <a:r>
              <a:rPr lang="en-US" altLang="ja-JP" dirty="0"/>
              <a:t>       </a:t>
            </a:r>
            <a:r>
              <a:rPr lang="ja-JP" altLang="en-US"/>
              <a:t>賑わいに対するコスト対効果を最適化できる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938EA3-CAB3-4568-9923-24061F5F44C4}"/>
              </a:ext>
            </a:extLst>
          </p:cNvPr>
          <p:cNvSpPr txBox="1"/>
          <p:nvPr/>
        </p:nvSpPr>
        <p:spPr>
          <a:xfrm>
            <a:off x="1187959" y="2869282"/>
            <a:ext cx="9015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応用：人流から人の接触スコアなども取れ、シミュレーションも可能なので、</a:t>
            </a:r>
            <a:br>
              <a:rPr lang="en-US" altLang="ja-JP" sz="2000" dirty="0"/>
            </a:br>
            <a:r>
              <a:rPr lang="ja-JP" altLang="en-US" sz="2000" dirty="0"/>
              <a:t>コロナの危険性評価などにも使えるかもしれない。</a:t>
            </a:r>
            <a:endParaRPr lang="en-GB" altLang="ja-JP" sz="4000" dirty="0"/>
          </a:p>
        </p:txBody>
      </p:sp>
    </p:spTree>
    <p:extLst>
      <p:ext uri="{BB962C8B-B14F-4D97-AF65-F5344CB8AC3E}">
        <p14:creationId xmlns:p14="http://schemas.microsoft.com/office/powerpoint/2010/main" val="322090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3" descr="C:\Users\user\Downloads\ダウンロード.png">
            <a:extLst>
              <a:ext uri="{FF2B5EF4-FFF2-40B4-BE49-F238E27FC236}">
                <a16:creationId xmlns:a16="http://schemas.microsoft.com/office/drawing/2014/main" id="{49A55D65-BC30-C445-864F-EEFF33B46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5537" y="3392206"/>
            <a:ext cx="1330519" cy="1255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751A2FCC-6F4D-6B42-BCC7-C2B3532E80D0}"/>
              </a:ext>
            </a:extLst>
          </p:cNvPr>
          <p:cNvSpPr txBox="1"/>
          <p:nvPr/>
        </p:nvSpPr>
        <p:spPr>
          <a:xfrm>
            <a:off x="425537" y="1684196"/>
            <a:ext cx="5032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従来：歩行者通行量のみ（地価に相関がある）</a:t>
            </a:r>
          </a:p>
        </p:txBody>
      </p: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B85E8985-45BE-AD41-ABF2-4638598153E3}"/>
              </a:ext>
            </a:extLst>
          </p:cNvPr>
          <p:cNvSpPr txBox="1"/>
          <p:nvPr/>
        </p:nvSpPr>
        <p:spPr>
          <a:xfrm>
            <a:off x="425537" y="2112266"/>
            <a:ext cx="845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COI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：属性付き人流データ（歩行者通行量＋属性＋人の動き）に基づいて定義</a:t>
            </a:r>
          </a:p>
        </p:txBody>
      </p: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1959A0D9-442C-9D49-B9BC-9BEE1D746855}"/>
              </a:ext>
            </a:extLst>
          </p:cNvPr>
          <p:cNvSpPr txBox="1"/>
          <p:nvPr/>
        </p:nvSpPr>
        <p:spPr>
          <a:xfrm>
            <a:off x="116273" y="985115"/>
            <a:ext cx="89050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人流という高次元かつダイナミカルなデータをもとに、従来にない賑わいの</a:t>
            </a:r>
            <a:endParaRPr kumimoji="0" lang="en-US" altLang="ja-JP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多面的な把握を可能とする、先進的な計測と解析が融合する研究</a:t>
            </a:r>
            <a:endParaRPr kumimoji="0" lang="en-US" altLang="ja-JP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60FCC675-203C-2047-8AF2-DA3744DA3496}"/>
              </a:ext>
            </a:extLst>
          </p:cNvPr>
          <p:cNvSpPr/>
          <p:nvPr/>
        </p:nvSpPr>
        <p:spPr>
          <a:xfrm>
            <a:off x="2594897" y="5207638"/>
            <a:ext cx="35486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イベント効果の定量化</a:t>
            </a:r>
            <a:endParaRPr kumimoji="0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消費と人の流れの関係の解明</a:t>
            </a:r>
            <a:endParaRPr kumimoji="0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pic>
        <p:nvPicPr>
          <p:cNvPr id="70" name="図 69">
            <a:extLst>
              <a:ext uri="{FF2B5EF4-FFF2-40B4-BE49-F238E27FC236}">
                <a16:creationId xmlns:a16="http://schemas.microsoft.com/office/drawing/2014/main" id="{A450EE55-A919-7846-8839-7865BB1A733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4009" y="3561125"/>
            <a:ext cx="1811678" cy="897253"/>
          </a:xfrm>
          <a:prstGeom prst="rect">
            <a:avLst/>
          </a:prstGeom>
        </p:spPr>
      </p:pic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AFED48E-83F7-3E4A-8355-D93F01E61B76}"/>
              </a:ext>
            </a:extLst>
          </p:cNvPr>
          <p:cNvCxnSpPr>
            <a:cxnSpLocks/>
          </p:cNvCxnSpPr>
          <p:nvPr/>
        </p:nvCxnSpPr>
        <p:spPr>
          <a:xfrm flipV="1">
            <a:off x="2644009" y="3514136"/>
            <a:ext cx="0" cy="944242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24646BC-C6E7-4641-B6EB-B1F049B2487B}"/>
              </a:ext>
            </a:extLst>
          </p:cNvPr>
          <p:cNvCxnSpPr>
            <a:cxnSpLocks/>
          </p:cNvCxnSpPr>
          <p:nvPr/>
        </p:nvCxnSpPr>
        <p:spPr>
          <a:xfrm>
            <a:off x="2624958" y="4479450"/>
            <a:ext cx="2280762" cy="0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524233FC-47B5-BE40-A2BC-00E4352D509E}"/>
              </a:ext>
            </a:extLst>
          </p:cNvPr>
          <p:cNvSpPr/>
          <p:nvPr/>
        </p:nvSpPr>
        <p:spPr>
          <a:xfrm>
            <a:off x="2084677" y="3232276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歩行者通行量</a:t>
            </a:r>
            <a:endParaRPr kumimoji="0" lang="ja-JP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73BA8B20-C217-3A47-898E-3735CEAD8B2C}"/>
              </a:ext>
            </a:extLst>
          </p:cNvPr>
          <p:cNvSpPr/>
          <p:nvPr/>
        </p:nvSpPr>
        <p:spPr>
          <a:xfrm>
            <a:off x="4892680" y="4339399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時間</a:t>
            </a:r>
            <a:endParaRPr kumimoji="0" lang="ja-JP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8B7671FF-4F87-644E-A161-B71FE5888925}"/>
              </a:ext>
            </a:extLst>
          </p:cNvPr>
          <p:cNvCxnSpPr>
            <a:cxnSpLocks/>
          </p:cNvCxnSpPr>
          <p:nvPr/>
        </p:nvCxnSpPr>
        <p:spPr>
          <a:xfrm flipV="1">
            <a:off x="6323481" y="3449483"/>
            <a:ext cx="0" cy="944242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9A09B0A3-3A7D-CA4E-8D3F-C430E2977995}"/>
              </a:ext>
            </a:extLst>
          </p:cNvPr>
          <p:cNvCxnSpPr>
            <a:cxnSpLocks/>
          </p:cNvCxnSpPr>
          <p:nvPr/>
        </p:nvCxnSpPr>
        <p:spPr>
          <a:xfrm>
            <a:off x="6304430" y="4414797"/>
            <a:ext cx="1487377" cy="0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DA7FE870-7080-8A4B-8872-FCC2BAF96E45}"/>
              </a:ext>
            </a:extLst>
          </p:cNvPr>
          <p:cNvCxnSpPr>
            <a:cxnSpLocks/>
          </p:cNvCxnSpPr>
          <p:nvPr/>
        </p:nvCxnSpPr>
        <p:spPr>
          <a:xfrm flipH="1">
            <a:off x="6143504" y="4414798"/>
            <a:ext cx="160926" cy="386742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0148207B-145B-6A40-8A98-3339FA7720A8}"/>
              </a:ext>
            </a:extLst>
          </p:cNvPr>
          <p:cNvSpPr/>
          <p:nvPr/>
        </p:nvSpPr>
        <p:spPr>
          <a:xfrm>
            <a:off x="5815581" y="3222880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賑わいの特徴空間</a:t>
            </a:r>
            <a:endParaRPr kumimoji="0" lang="ja-JP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79" name="円/楕円 78">
            <a:extLst>
              <a:ext uri="{FF2B5EF4-FFF2-40B4-BE49-F238E27FC236}">
                <a16:creationId xmlns:a16="http://schemas.microsoft.com/office/drawing/2014/main" id="{6E62D42F-1347-D149-A1DB-E0CC89F1B8A9}"/>
              </a:ext>
            </a:extLst>
          </p:cNvPr>
          <p:cNvSpPr/>
          <p:nvPr/>
        </p:nvSpPr>
        <p:spPr>
          <a:xfrm>
            <a:off x="6502990" y="3699090"/>
            <a:ext cx="840190" cy="516197"/>
          </a:xfrm>
          <a:prstGeom prst="ellipse">
            <a:avLst/>
          </a:prstGeom>
          <a:gradFill rotWithShape="1">
            <a:gsLst>
              <a:gs pos="0">
                <a:srgbClr val="ED7D31">
                  <a:lumMod val="110000"/>
                  <a:satMod val="105000"/>
                  <a:tint val="67000"/>
                </a:srgbClr>
              </a:gs>
              <a:gs pos="50000">
                <a:srgbClr val="ED7D31">
                  <a:lumMod val="105000"/>
                  <a:satMod val="103000"/>
                  <a:tint val="73000"/>
                </a:srgbClr>
              </a:gs>
              <a:gs pos="100000">
                <a:srgbClr val="ED7D31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0" name="円/楕円 79">
            <a:extLst>
              <a:ext uri="{FF2B5EF4-FFF2-40B4-BE49-F238E27FC236}">
                <a16:creationId xmlns:a16="http://schemas.microsoft.com/office/drawing/2014/main" id="{3993C216-2566-D24D-97EF-396742C14170}"/>
              </a:ext>
            </a:extLst>
          </p:cNvPr>
          <p:cNvSpPr/>
          <p:nvPr/>
        </p:nvSpPr>
        <p:spPr>
          <a:xfrm rot="1578065">
            <a:off x="6054157" y="4274949"/>
            <a:ext cx="558267" cy="319473"/>
          </a:xfrm>
          <a:prstGeom prst="ellipse">
            <a:avLst/>
          </a:prstGeom>
          <a:gradFill rotWithShape="1">
            <a:gsLst>
              <a:gs pos="0">
                <a:srgbClr val="70AD47">
                  <a:lumMod val="110000"/>
                  <a:satMod val="105000"/>
                  <a:tint val="67000"/>
                </a:srgbClr>
              </a:gs>
              <a:gs pos="50000">
                <a:srgbClr val="70AD47">
                  <a:lumMod val="105000"/>
                  <a:satMod val="103000"/>
                  <a:tint val="73000"/>
                </a:srgbClr>
              </a:gs>
              <a:gs pos="100000">
                <a:srgbClr val="70AD47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1" name="円/楕円 80">
            <a:extLst>
              <a:ext uri="{FF2B5EF4-FFF2-40B4-BE49-F238E27FC236}">
                <a16:creationId xmlns:a16="http://schemas.microsoft.com/office/drawing/2014/main" id="{B3505D33-F8D1-CE4A-85A4-3FA729F93E8A}"/>
              </a:ext>
            </a:extLst>
          </p:cNvPr>
          <p:cNvSpPr/>
          <p:nvPr/>
        </p:nvSpPr>
        <p:spPr>
          <a:xfrm>
            <a:off x="6731244" y="4382094"/>
            <a:ext cx="558267" cy="319473"/>
          </a:xfrm>
          <a:prstGeom prst="ellipse">
            <a:avLst/>
          </a:prstGeom>
          <a:gradFill rotWithShape="1">
            <a:gsLst>
              <a:gs pos="0">
                <a:srgbClr val="FFC000">
                  <a:lumMod val="110000"/>
                  <a:satMod val="105000"/>
                  <a:tint val="67000"/>
                </a:srgbClr>
              </a:gs>
              <a:gs pos="50000">
                <a:srgbClr val="FFC000">
                  <a:lumMod val="105000"/>
                  <a:satMod val="103000"/>
                  <a:tint val="73000"/>
                </a:srgbClr>
              </a:gs>
              <a:gs pos="100000">
                <a:srgbClr val="FFC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2" name="右矢印 81">
            <a:extLst>
              <a:ext uri="{FF2B5EF4-FFF2-40B4-BE49-F238E27FC236}">
                <a16:creationId xmlns:a16="http://schemas.microsoft.com/office/drawing/2014/main" id="{5E39C85A-BB65-2C45-885A-4F3793E3626E}"/>
              </a:ext>
            </a:extLst>
          </p:cNvPr>
          <p:cNvSpPr/>
          <p:nvPr/>
        </p:nvSpPr>
        <p:spPr>
          <a:xfrm>
            <a:off x="2000781" y="3829812"/>
            <a:ext cx="335010" cy="56391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3" name="右矢印 82">
            <a:extLst>
              <a:ext uri="{FF2B5EF4-FFF2-40B4-BE49-F238E27FC236}">
                <a16:creationId xmlns:a16="http://schemas.microsoft.com/office/drawing/2014/main" id="{6D23905D-E51D-204A-9105-F55A2CBE522C}"/>
              </a:ext>
            </a:extLst>
          </p:cNvPr>
          <p:cNvSpPr/>
          <p:nvPr/>
        </p:nvSpPr>
        <p:spPr>
          <a:xfrm>
            <a:off x="5521664" y="3798693"/>
            <a:ext cx="335010" cy="56391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C4165D9A-AB87-944F-9775-641B8CD47F95}"/>
              </a:ext>
            </a:extLst>
          </p:cNvPr>
          <p:cNvSpPr/>
          <p:nvPr/>
        </p:nvSpPr>
        <p:spPr>
          <a:xfrm>
            <a:off x="4015088" y="3365352"/>
            <a:ext cx="18004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属性（年代、性別）</a:t>
            </a:r>
            <a:endParaRPr kumimoji="1" lang="en-US" altLang="ja-JP" sz="14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毎に計測可能</a:t>
            </a:r>
            <a:endParaRPr kumimoji="0" lang="ja-JP" altLang="en-US" sz="14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EFCB37C1-2E1C-0149-9EC1-445E1A2EFC75}"/>
              </a:ext>
            </a:extLst>
          </p:cNvPr>
          <p:cNvCxnSpPr>
            <a:cxnSpLocks/>
          </p:cNvCxnSpPr>
          <p:nvPr/>
        </p:nvCxnSpPr>
        <p:spPr>
          <a:xfrm flipH="1">
            <a:off x="3765339" y="3672125"/>
            <a:ext cx="306257" cy="271438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47413E72-FBC5-3845-866A-A7E00094E815}"/>
              </a:ext>
            </a:extLst>
          </p:cNvPr>
          <p:cNvSpPr/>
          <p:nvPr/>
        </p:nvSpPr>
        <p:spPr>
          <a:xfrm>
            <a:off x="6566506" y="4805113"/>
            <a:ext cx="19800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賑わいを多面的に把握</a:t>
            </a:r>
            <a:endParaRPr kumimoji="0" lang="ja-JP" altLang="en-US" sz="14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7" name="屈折矢印 86">
            <a:extLst>
              <a:ext uri="{FF2B5EF4-FFF2-40B4-BE49-F238E27FC236}">
                <a16:creationId xmlns:a16="http://schemas.microsoft.com/office/drawing/2014/main" id="{58B2A834-95E6-134E-832A-1FE27E7571E6}"/>
              </a:ext>
            </a:extLst>
          </p:cNvPr>
          <p:cNvSpPr/>
          <p:nvPr/>
        </p:nvSpPr>
        <p:spPr>
          <a:xfrm rot="16200000" flipH="1">
            <a:off x="6372697" y="5178861"/>
            <a:ext cx="559200" cy="731520"/>
          </a:xfrm>
          <a:prstGeom prst="bentUpArrow">
            <a:avLst>
              <a:gd name="adj1" fmla="val 40330"/>
              <a:gd name="adj2" fmla="val 40330"/>
              <a:gd name="adj3" fmla="val 25000"/>
            </a:avLst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8" name="右矢印 87">
            <a:extLst>
              <a:ext uri="{FF2B5EF4-FFF2-40B4-BE49-F238E27FC236}">
                <a16:creationId xmlns:a16="http://schemas.microsoft.com/office/drawing/2014/main" id="{A6EAA524-F429-764B-93FC-DEEA327A38DA}"/>
              </a:ext>
            </a:extLst>
          </p:cNvPr>
          <p:cNvSpPr/>
          <p:nvPr/>
        </p:nvSpPr>
        <p:spPr>
          <a:xfrm rot="13059987">
            <a:off x="1528599" y="5009046"/>
            <a:ext cx="654012" cy="56391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495A197D-42B0-F047-80DF-C221A2AA7081}"/>
              </a:ext>
            </a:extLst>
          </p:cNvPr>
          <p:cNvCxnSpPr>
            <a:cxnSpLocks/>
          </p:cNvCxnSpPr>
          <p:nvPr/>
        </p:nvCxnSpPr>
        <p:spPr>
          <a:xfrm flipV="1">
            <a:off x="5881428" y="3386165"/>
            <a:ext cx="2071305" cy="1320917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88F03CFA-80A8-5649-AD02-1AAA2380C5BB}"/>
              </a:ext>
            </a:extLst>
          </p:cNvPr>
          <p:cNvSpPr/>
          <p:nvPr/>
        </p:nvSpPr>
        <p:spPr>
          <a:xfrm>
            <a:off x="7938927" y="3246563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売り上げ軸</a:t>
            </a: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21466738-7130-C34C-B3EF-CC735F7286F9}"/>
              </a:ext>
            </a:extLst>
          </p:cNvPr>
          <p:cNvSpPr txBox="1"/>
          <p:nvPr/>
        </p:nvSpPr>
        <p:spPr>
          <a:xfrm>
            <a:off x="425537" y="2875941"/>
            <a:ext cx="1005403" cy="33855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情報科学</a:t>
            </a: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FC3A9D8A-33C9-6D4A-AF8A-EBC202014E97}"/>
              </a:ext>
            </a:extLst>
          </p:cNvPr>
          <p:cNvSpPr txBox="1"/>
          <p:nvPr/>
        </p:nvSpPr>
        <p:spPr>
          <a:xfrm>
            <a:off x="5218564" y="2859296"/>
            <a:ext cx="1005403" cy="33855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産業数学</a:t>
            </a: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9CE5A39A-E7FB-B740-BDF3-F6D3482A46C7}"/>
              </a:ext>
            </a:extLst>
          </p:cNvPr>
          <p:cNvSpPr/>
          <p:nvPr/>
        </p:nvSpPr>
        <p:spPr>
          <a:xfrm>
            <a:off x="7267303" y="3875795"/>
            <a:ext cx="18004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各次元が何を表す</a:t>
            </a:r>
            <a:endParaRPr kumimoji="0" lang="en-US" altLang="ja-JP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かの意味づけ・解釈</a:t>
            </a:r>
          </a:p>
        </p:txBody>
      </p:sp>
      <p:sp>
        <p:nvSpPr>
          <p:cNvPr id="94" name="テキスト ボックス 93">
            <a:extLst>
              <a:ext uri="{FF2B5EF4-FFF2-40B4-BE49-F238E27FC236}">
                <a16:creationId xmlns:a16="http://schemas.microsoft.com/office/drawing/2014/main" id="{8CDA0C5F-29DD-EF49-B2CF-664AB5E2990B}"/>
              </a:ext>
            </a:extLst>
          </p:cNvPr>
          <p:cNvSpPr txBox="1"/>
          <p:nvPr/>
        </p:nvSpPr>
        <p:spPr>
          <a:xfrm>
            <a:off x="449434" y="4896161"/>
            <a:ext cx="800219" cy="33855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商店街</a:t>
            </a:r>
          </a:p>
        </p:txBody>
      </p:sp>
      <p:sp>
        <p:nvSpPr>
          <p:cNvPr id="95" name="テキスト ボックス 94">
            <a:extLst>
              <a:ext uri="{FF2B5EF4-FFF2-40B4-BE49-F238E27FC236}">
                <a16:creationId xmlns:a16="http://schemas.microsoft.com/office/drawing/2014/main" id="{55193E66-0E0E-9B46-8638-E93195F2BE6A}"/>
              </a:ext>
            </a:extLst>
          </p:cNvPr>
          <p:cNvSpPr txBox="1"/>
          <p:nvPr/>
        </p:nvSpPr>
        <p:spPr>
          <a:xfrm>
            <a:off x="3394833" y="293106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0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</a:rPr>
              <a:t>賑わい指標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850145F-6482-1A4F-901D-64AFF4C0FB2D}"/>
              </a:ext>
            </a:extLst>
          </p:cNvPr>
          <p:cNvSpPr/>
          <p:nvPr/>
        </p:nvSpPr>
        <p:spPr>
          <a:xfrm>
            <a:off x="2569379" y="4606379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u="sng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通行量だけでなく、</a:t>
            </a:r>
            <a:endParaRPr kumimoji="1" lang="en-US" altLang="ja-JP" sz="1400" u="sng" dirty="0">
              <a:solidFill>
                <a:prstClr val="black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u="sng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人の動き（向き、速さ）も計測</a:t>
            </a:r>
            <a:endParaRPr kumimoji="0" lang="ja-JP" altLang="en-US" sz="14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4E336-1C8D-2446-AEC5-0B8DE86F193E}"/>
              </a:ext>
            </a:extLst>
          </p:cNvPr>
          <p:cNvSpPr/>
          <p:nvPr/>
        </p:nvSpPr>
        <p:spPr>
          <a:xfrm>
            <a:off x="116273" y="5934389"/>
            <a:ext cx="890500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b="1"/>
              <a:t>社会実装する製品・サービス</a:t>
            </a:r>
            <a:br>
              <a:rPr lang="en-US" altLang="ja-JP" sz="2000" b="1" dirty="0"/>
            </a:br>
            <a:r>
              <a:rPr lang="ja-JP" altLang="ja-JP" b="1">
                <a:solidFill>
                  <a:srgbClr val="FF0000"/>
                </a:solidFill>
              </a:rPr>
              <a:t>商店街における属性付き人流データの活用による賑わい分析</a:t>
            </a:r>
            <a:r>
              <a:rPr lang="en-US" altLang="ja-JP" b="1" dirty="0">
                <a:solidFill>
                  <a:srgbClr val="FF0000"/>
                </a:solidFill>
              </a:rPr>
              <a:t>BI</a:t>
            </a:r>
            <a:r>
              <a:rPr lang="ja-JP" altLang="ja-JP" b="1">
                <a:solidFill>
                  <a:srgbClr val="FF0000"/>
                </a:solidFill>
              </a:rPr>
              <a:t>ツール</a:t>
            </a:r>
            <a:r>
              <a:rPr lang="ja-JP" altLang="en-US" b="1">
                <a:solidFill>
                  <a:srgbClr val="FF0000"/>
                </a:solidFill>
              </a:rPr>
              <a:t>：</a:t>
            </a:r>
            <a:r>
              <a:rPr lang="ja-JP" altLang="ja-JP"/>
              <a:t>賑わいの分析のためのデータ集積と賑わい状況可視化</a:t>
            </a:r>
            <a:r>
              <a:rPr lang="ja-JP" altLang="en-US"/>
              <a:t>。参画機関（</a:t>
            </a:r>
            <a:r>
              <a:rPr lang="en-US" altLang="ja-JP" dirty="0"/>
              <a:t>NEC</a:t>
            </a:r>
            <a:r>
              <a:rPr lang="ja-JP" altLang="en-US"/>
              <a:t>）の</a:t>
            </a:r>
            <a:r>
              <a:rPr lang="en-US" altLang="ja-JP" dirty="0"/>
              <a:t>BI</a:t>
            </a:r>
            <a:r>
              <a:rPr lang="ja-JP" altLang="en-US"/>
              <a:t>ツールとして販売を目指す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002706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図 63">
            <a:extLst>
              <a:ext uri="{FF2B5EF4-FFF2-40B4-BE49-F238E27FC236}">
                <a16:creationId xmlns:a16="http://schemas.microsoft.com/office/drawing/2014/main" id="{8C43DB90-361F-BE4B-AA3E-F32C486EA64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3027" y="1197356"/>
            <a:ext cx="1688232" cy="5301049"/>
          </a:xfrm>
          <a:prstGeom prst="rect">
            <a:avLst/>
          </a:prstGeom>
        </p:spPr>
      </p:pic>
      <p:sp>
        <p:nvSpPr>
          <p:cNvPr id="3" name="タイトル 2">
            <a:extLst>
              <a:ext uri="{FF2B5EF4-FFF2-40B4-BE49-F238E27FC236}">
                <a16:creationId xmlns:a16="http://schemas.microsoft.com/office/drawing/2014/main" id="{364F9A9A-8509-DE46-A80E-0FEFCE03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3200"/>
              <a:t>商店街での実装</a:t>
            </a:r>
            <a:endParaRPr kumimoji="1" lang="ja-JP" altLang="en-US" sz="320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3EE7B0C-1F0C-5A4A-BDAA-AC54169D0F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F1AD08-0C53-46EB-A4D0-CA4B560F88CD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7A8F9AFB-C3FB-464F-B442-2AD11D67DFB6}"/>
              </a:ext>
            </a:extLst>
          </p:cNvPr>
          <p:cNvSpPr/>
          <p:nvPr/>
        </p:nvSpPr>
        <p:spPr>
          <a:xfrm>
            <a:off x="337636" y="5023319"/>
            <a:ext cx="379783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/>
              <a:t>九大サーバ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/>
              <a:t>（</a:t>
            </a:r>
            <a:r>
              <a:rPr lang="en-US" altLang="ja-JP" dirty="0"/>
              <a:t>190.0</a:t>
            </a:r>
            <a:r>
              <a:rPr lang="en" altLang="ja-JP" dirty="0"/>
              <a:t>mm x </a:t>
            </a:r>
            <a:r>
              <a:rPr lang="en-US" altLang="ja-JP" dirty="0"/>
              <a:t>485.0</a:t>
            </a:r>
            <a:r>
              <a:rPr lang="en" altLang="ja-JP" dirty="0"/>
              <a:t>mm x </a:t>
            </a:r>
            <a:r>
              <a:rPr lang="en-US" altLang="ja-JP" dirty="0"/>
              <a:t>424.0</a:t>
            </a:r>
            <a:r>
              <a:rPr lang="en" altLang="ja-JP" dirty="0"/>
              <a:t>mm</a:t>
            </a:r>
            <a:r>
              <a:rPr lang="ja-JP" altLang="en-US"/>
              <a:t>）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NEC T110i-S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/>
              <a:t>（200.0mm </a:t>
            </a:r>
            <a:r>
              <a:rPr lang="en-US" altLang="ja-JP" dirty="0"/>
              <a:t>x</a:t>
            </a:r>
            <a:r>
              <a:rPr lang="ja-JP" altLang="en-US"/>
              <a:t> 447.5mm x 347.1mm）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/>
              <a:t>ネットワーク</a:t>
            </a:r>
            <a:r>
              <a:rPr lang="en-US" altLang="ja-JP" dirty="0"/>
              <a:t>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UPS</a:t>
            </a:r>
            <a:r>
              <a:rPr lang="ja-JP" altLang="en-US"/>
              <a:t>無停電装置、小型ルータ</a:t>
            </a:r>
            <a:endParaRPr lang="en-US" altLang="ja-JP" dirty="0"/>
          </a:p>
        </p:txBody>
      </p:sp>
      <p:pic>
        <p:nvPicPr>
          <p:cNvPr id="36" name="図 35">
            <a:extLst>
              <a:ext uri="{FF2B5EF4-FFF2-40B4-BE49-F238E27FC236}">
                <a16:creationId xmlns:a16="http://schemas.microsoft.com/office/drawing/2014/main" id="{4115A2EF-8781-BA47-A4D5-48690B1EEF9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518" y="2003004"/>
            <a:ext cx="1016000" cy="1016000"/>
          </a:xfrm>
          <a:prstGeom prst="rect">
            <a:avLst/>
          </a:prstGeom>
        </p:spPr>
      </p:pic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6E569DA9-8417-E741-9E6F-80CCD32F233A}"/>
              </a:ext>
            </a:extLst>
          </p:cNvPr>
          <p:cNvSpPr/>
          <p:nvPr/>
        </p:nvSpPr>
        <p:spPr>
          <a:xfrm>
            <a:off x="1668522" y="1745146"/>
            <a:ext cx="26100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ネットワークカメラ</a:t>
            </a:r>
            <a:r>
              <a:rPr lang="en-US" altLang="ja-JP" dirty="0"/>
              <a:t>2</a:t>
            </a:r>
            <a:r>
              <a:rPr lang="ja-JP" altLang="en-US"/>
              <a:t>台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VIVOTEK MS9390-HV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AXIS Q1645</a:t>
            </a:r>
            <a:endParaRPr lang="ja-JP" altLang="en-US"/>
          </a:p>
        </p:txBody>
      </p:sp>
      <p:pic>
        <p:nvPicPr>
          <p:cNvPr id="38" name="図 37">
            <a:extLst>
              <a:ext uri="{FF2B5EF4-FFF2-40B4-BE49-F238E27FC236}">
                <a16:creationId xmlns:a16="http://schemas.microsoft.com/office/drawing/2014/main" id="{549A4B9D-4ACF-8249-A07F-DC5CA9983D0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607" y="3662082"/>
            <a:ext cx="1124851" cy="843638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D037395B-86C1-4547-890C-73725AC3AF5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7349" y="3852959"/>
            <a:ext cx="392946" cy="392946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EEC8C0F6-9E63-9446-A2ED-9F2EB42DE059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8522" y="4141486"/>
            <a:ext cx="501651" cy="501651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F622CA10-04BD-AD44-A862-39B410DA721B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581" y="3398464"/>
            <a:ext cx="1336051" cy="1336051"/>
          </a:xfrm>
          <a:prstGeom prst="rect">
            <a:avLst/>
          </a:prstGeom>
        </p:spPr>
      </p:pic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F6A56DCE-C534-EA47-B751-D734D2DA2DF4}"/>
              </a:ext>
            </a:extLst>
          </p:cNvPr>
          <p:cNvSpPr txBox="1"/>
          <p:nvPr/>
        </p:nvSpPr>
        <p:spPr>
          <a:xfrm>
            <a:off x="865062" y="4644956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600mm</a:t>
            </a:r>
            <a:endParaRPr kumimoji="1" lang="ja-JP" altLang="en-US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A2749D6E-EBC3-C643-9243-A2F34B4BD3F3}"/>
              </a:ext>
            </a:extLst>
          </p:cNvPr>
          <p:cNvSpPr txBox="1"/>
          <p:nvPr/>
        </p:nvSpPr>
        <p:spPr>
          <a:xfrm>
            <a:off x="2386018" y="3854207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500mm</a:t>
            </a:r>
            <a:endParaRPr kumimoji="1" lang="ja-JP" altLang="en-US"/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10BC8D66-D4CB-1443-86F6-1CFFE9EF2EFD}"/>
              </a:ext>
            </a:extLst>
          </p:cNvPr>
          <p:cNvCxnSpPr/>
          <p:nvPr/>
        </p:nvCxnSpPr>
        <p:spPr>
          <a:xfrm>
            <a:off x="2208869" y="3522205"/>
            <a:ext cx="0" cy="112339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76DF35ED-A2EE-FE44-913E-0DAB86322652}"/>
              </a:ext>
            </a:extLst>
          </p:cNvPr>
          <p:cNvCxnSpPr>
            <a:cxnSpLocks/>
          </p:cNvCxnSpPr>
          <p:nvPr/>
        </p:nvCxnSpPr>
        <p:spPr>
          <a:xfrm>
            <a:off x="537443" y="4643137"/>
            <a:ext cx="147566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CAD85198-827A-9244-B32C-18B7BC9A7A92}"/>
              </a:ext>
            </a:extLst>
          </p:cNvPr>
          <p:cNvSpPr txBox="1"/>
          <p:nvPr/>
        </p:nvSpPr>
        <p:spPr>
          <a:xfrm>
            <a:off x="158164" y="3152873"/>
            <a:ext cx="237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u="sng"/>
              <a:t>屋内（</a:t>
            </a:r>
            <a:r>
              <a:rPr kumimoji="1" lang="en-US" altLang="ja-JP" b="1" u="sng" dirty="0"/>
              <a:t>2</a:t>
            </a:r>
            <a:r>
              <a:rPr kumimoji="1" lang="ja-JP" altLang="en-US" b="1" u="sng"/>
              <a:t>カ所に設置）</a:t>
            </a: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C2418E28-0626-4A42-9D20-9B9BD0656167}"/>
              </a:ext>
            </a:extLst>
          </p:cNvPr>
          <p:cNvSpPr txBox="1"/>
          <p:nvPr/>
        </p:nvSpPr>
        <p:spPr>
          <a:xfrm>
            <a:off x="197013" y="1227454"/>
            <a:ext cx="237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u="sng"/>
              <a:t>屋外（</a:t>
            </a:r>
            <a:r>
              <a:rPr kumimoji="1" lang="en-US" altLang="ja-JP" b="1" u="sng" dirty="0"/>
              <a:t>2</a:t>
            </a:r>
            <a:r>
              <a:rPr kumimoji="1" lang="ja-JP" altLang="en-US" b="1" u="sng"/>
              <a:t>カ所に設置）</a:t>
            </a:r>
          </a:p>
        </p:txBody>
      </p:sp>
      <p:pic>
        <p:nvPicPr>
          <p:cNvPr id="48" name="図 47">
            <a:extLst>
              <a:ext uri="{FF2B5EF4-FFF2-40B4-BE49-F238E27FC236}">
                <a16:creationId xmlns:a16="http://schemas.microsoft.com/office/drawing/2014/main" id="{7761D1E5-3430-7B44-9461-15E4788B9164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9824" y="1596786"/>
            <a:ext cx="705075" cy="705075"/>
          </a:xfrm>
          <a:prstGeom prst="rect">
            <a:avLst/>
          </a:prstGeom>
        </p:spPr>
      </p:pic>
      <p:pic>
        <p:nvPicPr>
          <p:cNvPr id="49" name="図 48">
            <a:extLst>
              <a:ext uri="{FF2B5EF4-FFF2-40B4-BE49-F238E27FC236}">
                <a16:creationId xmlns:a16="http://schemas.microsoft.com/office/drawing/2014/main" id="{1B2B3107-2489-B746-BFC8-12D5FBA216CB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8532" y="4232606"/>
            <a:ext cx="3348990" cy="2012539"/>
          </a:xfrm>
          <a:prstGeom prst="rect">
            <a:avLst/>
          </a:prstGeom>
        </p:spPr>
      </p:pic>
      <p:pic>
        <p:nvPicPr>
          <p:cNvPr id="50" name="図 49">
            <a:extLst>
              <a:ext uri="{FF2B5EF4-FFF2-40B4-BE49-F238E27FC236}">
                <a16:creationId xmlns:a16="http://schemas.microsoft.com/office/drawing/2014/main" id="{C9D96461-D449-574D-87CB-65CB47EE48CB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870" b="89870" l="5974" r="89870">
                        <a14:foregroundMark x1="5974" y1="54026" x2="5974" y2="54026"/>
                        <a14:foregroundMark x1="5974" y1="58961" x2="5974" y2="58961"/>
                        <a14:foregroundMark x1="7273" y1="61299" x2="7273" y2="61299"/>
                        <a14:foregroundMark x1="25974" y1="81299" x2="25974" y2="81299"/>
                        <a14:foregroundMark x1="84156" y1="45195" x2="84156" y2="45195"/>
                        <a14:foregroundMark x1="87792" y1="56364" x2="87792" y2="56364"/>
                        <a14:foregroundMark x1="85195" y1="62597" x2="85195" y2="625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93203" y="4725719"/>
            <a:ext cx="379629" cy="379629"/>
          </a:xfrm>
          <a:prstGeom prst="rect">
            <a:avLst/>
          </a:prstGeom>
        </p:spPr>
      </p:pic>
      <p:pic>
        <p:nvPicPr>
          <p:cNvPr id="51" name="図 50">
            <a:extLst>
              <a:ext uri="{FF2B5EF4-FFF2-40B4-BE49-F238E27FC236}">
                <a16:creationId xmlns:a16="http://schemas.microsoft.com/office/drawing/2014/main" id="{1FDC4A91-B0DD-504D-8040-38F02C92A800}"/>
              </a:ext>
            </a:extLst>
          </p:cNvPr>
          <p:cNvPicPr>
            <a:picLocks noChangeAspect="1"/>
          </p:cNvPicPr>
          <p:nvPr/>
        </p:nvPicPr>
        <p:blipFill>
          <a:blip r:embed="rId14" cstate="screen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3800" r="90600">
                        <a14:foregroundMark x1="3800" y1="48800" x2="3800" y2="48800"/>
                        <a14:foregroundMark x1="9600" y1="60000" x2="9600" y2="60000"/>
                        <a14:foregroundMark x1="34200" y1="58800" x2="34200" y2="58800"/>
                        <a14:foregroundMark x1="50000" y1="30800" x2="50000" y2="30800"/>
                        <a14:foregroundMark x1="87200" y1="54400" x2="87200" y2="54400"/>
                        <a14:foregroundMark x1="89400" y1="64600" x2="89400" y2="64600"/>
                        <a14:foregroundMark x1="90600" y1="57800" x2="90600" y2="57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5876" y="5313678"/>
            <a:ext cx="379630" cy="379630"/>
          </a:xfrm>
          <a:prstGeom prst="rect">
            <a:avLst/>
          </a:prstGeom>
        </p:spPr>
      </p:pic>
      <p:pic>
        <p:nvPicPr>
          <p:cNvPr id="52" name="図 51">
            <a:extLst>
              <a:ext uri="{FF2B5EF4-FFF2-40B4-BE49-F238E27FC236}">
                <a16:creationId xmlns:a16="http://schemas.microsoft.com/office/drawing/2014/main" id="{B7F0F050-A97D-2642-859D-A02421B19484}"/>
              </a:ext>
            </a:extLst>
          </p:cNvPr>
          <p:cNvPicPr>
            <a:picLocks noChangeAspect="1"/>
          </p:cNvPicPr>
          <p:nvPr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0012" y="3555586"/>
            <a:ext cx="418669" cy="279113"/>
          </a:xfrm>
          <a:prstGeom prst="rect">
            <a:avLst/>
          </a:prstGeom>
        </p:spPr>
      </p:pic>
      <p:pic>
        <p:nvPicPr>
          <p:cNvPr id="53" name="図 52" descr="建物, 屋外, 道路 が含まれている画像&#10;&#10;自動的に生成された説明">
            <a:extLst>
              <a:ext uri="{FF2B5EF4-FFF2-40B4-BE49-F238E27FC236}">
                <a16:creationId xmlns:a16="http://schemas.microsoft.com/office/drawing/2014/main" id="{4C3B54A4-0226-C640-867B-3EEE87F858D2}"/>
              </a:ext>
            </a:extLst>
          </p:cNvPr>
          <p:cNvPicPr>
            <a:picLocks noChangeAspect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9779" y="1491029"/>
            <a:ext cx="3325504" cy="2024220"/>
          </a:xfrm>
          <a:prstGeom prst="rect">
            <a:avLst/>
          </a:prstGeom>
        </p:spPr>
      </p:pic>
      <p:pic>
        <p:nvPicPr>
          <p:cNvPr id="54" name="図 53">
            <a:extLst>
              <a:ext uri="{FF2B5EF4-FFF2-40B4-BE49-F238E27FC236}">
                <a16:creationId xmlns:a16="http://schemas.microsoft.com/office/drawing/2014/main" id="{EE072C1E-62E9-784C-BE79-3A0966AECA76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870" b="89870" l="5974" r="89870">
                        <a14:foregroundMark x1="5974" y1="54026" x2="5974" y2="54026"/>
                        <a14:foregroundMark x1="5974" y1="58961" x2="5974" y2="58961"/>
                        <a14:foregroundMark x1="7273" y1="61299" x2="7273" y2="61299"/>
                        <a14:foregroundMark x1="25974" y1="81299" x2="25974" y2="81299"/>
                        <a14:foregroundMark x1="84156" y1="45195" x2="84156" y2="45195"/>
                        <a14:foregroundMark x1="87792" y1="56364" x2="87792" y2="56364"/>
                        <a14:foregroundMark x1="85195" y1="62597" x2="85195" y2="625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45785" y="1449529"/>
            <a:ext cx="379629" cy="379629"/>
          </a:xfrm>
          <a:prstGeom prst="rect">
            <a:avLst/>
          </a:prstGeom>
        </p:spPr>
      </p:pic>
      <p:pic>
        <p:nvPicPr>
          <p:cNvPr id="55" name="図 54">
            <a:extLst>
              <a:ext uri="{FF2B5EF4-FFF2-40B4-BE49-F238E27FC236}">
                <a16:creationId xmlns:a16="http://schemas.microsoft.com/office/drawing/2014/main" id="{E2F2B223-D717-724D-B614-941297D45F4B}"/>
              </a:ext>
            </a:extLst>
          </p:cNvPr>
          <p:cNvPicPr>
            <a:picLocks noChangeAspect="1"/>
          </p:cNvPicPr>
          <p:nvPr/>
        </p:nvPicPr>
        <p:blipFill>
          <a:blip r:embed="rId14" cstate="screen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3800" r="90600">
                        <a14:foregroundMark x1="3800" y1="48800" x2="3800" y2="48800"/>
                        <a14:foregroundMark x1="9600" y1="60000" x2="9600" y2="60000"/>
                        <a14:foregroundMark x1="34200" y1="58800" x2="34200" y2="58800"/>
                        <a14:foregroundMark x1="50000" y1="30800" x2="50000" y2="30800"/>
                        <a14:foregroundMark x1="87200" y1="54400" x2="87200" y2="54400"/>
                        <a14:foregroundMark x1="89400" y1="64600" x2="89400" y2="64600"/>
                        <a14:foregroundMark x1="90600" y1="57800" x2="90600" y2="57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245785" y="2475770"/>
            <a:ext cx="379628" cy="379630"/>
          </a:xfrm>
          <a:prstGeom prst="rect">
            <a:avLst/>
          </a:prstGeom>
        </p:spPr>
      </p:pic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D1A44E2F-4AD9-3144-8CB1-1F887F0E45F2}"/>
              </a:ext>
            </a:extLst>
          </p:cNvPr>
          <p:cNvSpPr txBox="1"/>
          <p:nvPr/>
        </p:nvSpPr>
        <p:spPr>
          <a:xfrm>
            <a:off x="5158433" y="4187177"/>
            <a:ext cx="2492990" cy="369332"/>
          </a:xfrm>
          <a:prstGeom prst="rect">
            <a:avLst/>
          </a:prstGeom>
          <a:solidFill>
            <a:srgbClr val="8064A2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人の流れの計測が目的</a:t>
            </a: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4B14BB00-7880-AF48-90BE-9EB6FC6BFB75}"/>
              </a:ext>
            </a:extLst>
          </p:cNvPr>
          <p:cNvSpPr txBox="1"/>
          <p:nvPr/>
        </p:nvSpPr>
        <p:spPr>
          <a:xfrm>
            <a:off x="4299262" y="6101317"/>
            <a:ext cx="2416046" cy="369332"/>
          </a:xfrm>
          <a:prstGeom prst="rect">
            <a:avLst/>
          </a:prstGeom>
          <a:solidFill>
            <a:srgbClr val="4F81BD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性別、年代識別が目的</a:t>
            </a:r>
          </a:p>
        </p:txBody>
      </p:sp>
      <p:sp>
        <p:nvSpPr>
          <p:cNvPr id="58" name="円/楕円 57">
            <a:extLst>
              <a:ext uri="{FF2B5EF4-FFF2-40B4-BE49-F238E27FC236}">
                <a16:creationId xmlns:a16="http://schemas.microsoft.com/office/drawing/2014/main" id="{2B98C7E5-79D0-EE4C-8362-B38722E162EB}"/>
              </a:ext>
            </a:extLst>
          </p:cNvPr>
          <p:cNvSpPr/>
          <p:nvPr/>
        </p:nvSpPr>
        <p:spPr>
          <a:xfrm>
            <a:off x="5612280" y="5275806"/>
            <a:ext cx="486956" cy="4957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円/楕円 58">
            <a:extLst>
              <a:ext uri="{FF2B5EF4-FFF2-40B4-BE49-F238E27FC236}">
                <a16:creationId xmlns:a16="http://schemas.microsoft.com/office/drawing/2014/main" id="{D9729927-D35E-014A-9F71-8641927114F6}"/>
              </a:ext>
            </a:extLst>
          </p:cNvPr>
          <p:cNvSpPr/>
          <p:nvPr/>
        </p:nvSpPr>
        <p:spPr>
          <a:xfrm>
            <a:off x="5751283" y="4641921"/>
            <a:ext cx="486956" cy="4957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円/楕円 59">
            <a:extLst>
              <a:ext uri="{FF2B5EF4-FFF2-40B4-BE49-F238E27FC236}">
                <a16:creationId xmlns:a16="http://schemas.microsoft.com/office/drawing/2014/main" id="{29C893FA-7CFA-3943-B064-B7BB56E200BA}"/>
              </a:ext>
            </a:extLst>
          </p:cNvPr>
          <p:cNvSpPr/>
          <p:nvPr/>
        </p:nvSpPr>
        <p:spPr>
          <a:xfrm>
            <a:off x="4213486" y="1406963"/>
            <a:ext cx="486956" cy="4957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1" name="円/楕円 60">
            <a:extLst>
              <a:ext uri="{FF2B5EF4-FFF2-40B4-BE49-F238E27FC236}">
                <a16:creationId xmlns:a16="http://schemas.microsoft.com/office/drawing/2014/main" id="{83946EEB-4B92-C144-800A-E2AE2D2CC82D}"/>
              </a:ext>
            </a:extLst>
          </p:cNvPr>
          <p:cNvSpPr/>
          <p:nvPr/>
        </p:nvSpPr>
        <p:spPr>
          <a:xfrm>
            <a:off x="4196455" y="2408912"/>
            <a:ext cx="486956" cy="4957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FE8625D5-BCC9-2143-B068-0E5E38F9FE04}"/>
              </a:ext>
            </a:extLst>
          </p:cNvPr>
          <p:cNvSpPr txBox="1"/>
          <p:nvPr/>
        </p:nvSpPr>
        <p:spPr>
          <a:xfrm>
            <a:off x="4255046" y="3202227"/>
            <a:ext cx="2416046" cy="369332"/>
          </a:xfrm>
          <a:prstGeom prst="rect">
            <a:avLst/>
          </a:prstGeom>
          <a:solidFill>
            <a:srgbClr val="4F81BD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性別、年代識別が目的</a:t>
            </a: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3C4714FA-54B2-A64B-B3C7-1DA334C3BDAC}"/>
              </a:ext>
            </a:extLst>
          </p:cNvPr>
          <p:cNvSpPr txBox="1"/>
          <p:nvPr/>
        </p:nvSpPr>
        <p:spPr>
          <a:xfrm>
            <a:off x="5198215" y="1329349"/>
            <a:ext cx="2492990" cy="369332"/>
          </a:xfrm>
          <a:prstGeom prst="rect">
            <a:avLst/>
          </a:prstGeom>
          <a:solidFill>
            <a:srgbClr val="8064A2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人の流れの計測が目的</a:t>
            </a: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A89446FF-A5BB-5E48-BC96-581F2C95CA99}"/>
              </a:ext>
            </a:extLst>
          </p:cNvPr>
          <p:cNvCxnSpPr>
            <a:cxnSpLocks/>
          </p:cNvCxnSpPr>
          <p:nvPr/>
        </p:nvCxnSpPr>
        <p:spPr>
          <a:xfrm flipV="1">
            <a:off x="5507285" y="5693308"/>
            <a:ext cx="231743" cy="40800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線矢印コネクタ 94">
            <a:extLst>
              <a:ext uri="{FF2B5EF4-FFF2-40B4-BE49-F238E27FC236}">
                <a16:creationId xmlns:a16="http://schemas.microsoft.com/office/drawing/2014/main" id="{4D7127B6-1616-FC4E-8A35-F6F98499FBD7}"/>
              </a:ext>
            </a:extLst>
          </p:cNvPr>
          <p:cNvCxnSpPr>
            <a:cxnSpLocks/>
          </p:cNvCxnSpPr>
          <p:nvPr/>
        </p:nvCxnSpPr>
        <p:spPr>
          <a:xfrm flipH="1" flipV="1">
            <a:off x="4524894" y="2874237"/>
            <a:ext cx="158517" cy="3279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61BB2C4D-A894-3C49-B291-40D6542DE2B1}"/>
              </a:ext>
            </a:extLst>
          </p:cNvPr>
          <p:cNvCxnSpPr>
            <a:cxnSpLocks/>
            <a:endCxn id="60" idx="6"/>
          </p:cNvCxnSpPr>
          <p:nvPr/>
        </p:nvCxnSpPr>
        <p:spPr>
          <a:xfrm flipH="1">
            <a:off x="4700442" y="1548357"/>
            <a:ext cx="489864" cy="1064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B0EF1C0-335C-2940-A8A9-E26871B4DD90}"/>
              </a:ext>
            </a:extLst>
          </p:cNvPr>
          <p:cNvCxnSpPr>
            <a:cxnSpLocks/>
          </p:cNvCxnSpPr>
          <p:nvPr/>
        </p:nvCxnSpPr>
        <p:spPr>
          <a:xfrm flipH="1">
            <a:off x="6253875" y="4577115"/>
            <a:ext cx="233188" cy="2925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5581586B-4E00-DF4A-B450-3AAB8CE58231}"/>
              </a:ext>
            </a:extLst>
          </p:cNvPr>
          <p:cNvSpPr/>
          <p:nvPr/>
        </p:nvSpPr>
        <p:spPr>
          <a:xfrm>
            <a:off x="4177962" y="969474"/>
            <a:ext cx="20759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ja-JP" altLang="en-US" b="1"/>
              <a:t>みどりや仏壇店様</a:t>
            </a:r>
            <a:endParaRPr lang="ja-JP" altLang="en-US"/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B87AA069-D787-AE48-B100-B4413C7FA69B}"/>
              </a:ext>
            </a:extLst>
          </p:cNvPr>
          <p:cNvSpPr/>
          <p:nvPr/>
        </p:nvSpPr>
        <p:spPr>
          <a:xfrm>
            <a:off x="4224757" y="3831990"/>
            <a:ext cx="15831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ja-JP" altLang="en-US" b="1"/>
              <a:t>商店街組合様</a:t>
            </a:r>
            <a:endParaRPr lang="ja-JP" altLang="en-US"/>
          </a:p>
        </p:txBody>
      </p:sp>
      <p:sp>
        <p:nvSpPr>
          <p:cNvPr id="65" name="円/楕円 64">
            <a:extLst>
              <a:ext uri="{FF2B5EF4-FFF2-40B4-BE49-F238E27FC236}">
                <a16:creationId xmlns:a16="http://schemas.microsoft.com/office/drawing/2014/main" id="{CAD6947B-5346-D247-B5D6-60F38D69706D}"/>
              </a:ext>
            </a:extLst>
          </p:cNvPr>
          <p:cNvSpPr/>
          <p:nvPr/>
        </p:nvSpPr>
        <p:spPr>
          <a:xfrm>
            <a:off x="8040222" y="3952914"/>
            <a:ext cx="444844" cy="370703"/>
          </a:xfrm>
          <a:prstGeom prst="ellipse">
            <a:avLst/>
          </a:prstGeom>
          <a:solidFill>
            <a:srgbClr val="C00000">
              <a:alpha val="4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66" name="円/楕円 65">
            <a:extLst>
              <a:ext uri="{FF2B5EF4-FFF2-40B4-BE49-F238E27FC236}">
                <a16:creationId xmlns:a16="http://schemas.microsoft.com/office/drawing/2014/main" id="{46D122B7-1BDA-624E-A743-C43954151267}"/>
              </a:ext>
            </a:extLst>
          </p:cNvPr>
          <p:cNvSpPr/>
          <p:nvPr/>
        </p:nvSpPr>
        <p:spPr>
          <a:xfrm>
            <a:off x="8014721" y="1826517"/>
            <a:ext cx="444844" cy="370703"/>
          </a:xfrm>
          <a:prstGeom prst="ellipse">
            <a:avLst/>
          </a:prstGeom>
          <a:solidFill>
            <a:srgbClr val="C00000">
              <a:alpha val="4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39199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460440-F910-D641-A815-685DC2079226}"/>
              </a:ext>
            </a:extLst>
          </p:cNvPr>
          <p:cNvSpPr txBox="1"/>
          <p:nvPr/>
        </p:nvSpPr>
        <p:spPr>
          <a:xfrm>
            <a:off x="382737" y="2151727"/>
            <a:ext cx="803709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商店街での実データ取得は準備中</a:t>
            </a:r>
            <a:r>
              <a:rPr lang="en-US" altLang="ja-JP" sz="4000" dirty="0"/>
              <a:t>(</a:t>
            </a:r>
            <a:r>
              <a:rPr lang="ja-JP" altLang="en-US" sz="4000" dirty="0"/>
              <a:t>コロナの影響で遅延</a:t>
            </a:r>
            <a:r>
              <a:rPr lang="en-US" altLang="ja-JP" sz="40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群衆シミュレーターによるシミュレーションデータで実験中</a:t>
            </a:r>
            <a:br>
              <a:rPr lang="en-US" altLang="ja-JP" sz="4000" dirty="0"/>
            </a:br>
            <a:r>
              <a:rPr lang="ja-JP" altLang="en-US" sz="4000" dirty="0"/>
              <a:t>ただし、属性は無く、人の軌跡のみ</a:t>
            </a:r>
            <a:endParaRPr lang="en-GB" altLang="ja-JP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A7CF0-E96D-AC41-87BC-DFC6D2B77829}"/>
              </a:ext>
            </a:extLst>
          </p:cNvPr>
          <p:cNvSpPr txBox="1"/>
          <p:nvPr/>
        </p:nvSpPr>
        <p:spPr>
          <a:xfrm>
            <a:off x="1569853" y="80210"/>
            <a:ext cx="8037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/>
              <a:t>現状</a:t>
            </a:r>
            <a:endParaRPr lang="en-GB" altLang="ja-JP" sz="4000" dirty="0"/>
          </a:p>
        </p:txBody>
      </p:sp>
    </p:spTree>
    <p:extLst>
      <p:ext uri="{BB962C8B-B14F-4D97-AF65-F5344CB8AC3E}">
        <p14:creationId xmlns:p14="http://schemas.microsoft.com/office/powerpoint/2010/main" val="680492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6B66BD-20AC-4449-BE70-5019D62C805A}"/>
              </a:ext>
            </a:extLst>
          </p:cNvPr>
          <p:cNvSpPr txBox="1"/>
          <p:nvPr/>
        </p:nvSpPr>
        <p:spPr>
          <a:xfrm>
            <a:off x="1569853" y="80210"/>
            <a:ext cx="8037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/>
              <a:t>群衆シミュレーター</a:t>
            </a:r>
            <a:endParaRPr lang="en-GB" altLang="ja-JP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E5FF6-2B35-2648-8319-F2B481F8198A}"/>
              </a:ext>
            </a:extLst>
          </p:cNvPr>
          <p:cNvSpPr txBox="1"/>
          <p:nvPr/>
        </p:nvSpPr>
        <p:spPr>
          <a:xfrm>
            <a:off x="430863" y="1057178"/>
            <a:ext cx="82960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800" dirty="0" err="1"/>
              <a:t>Vadere</a:t>
            </a:r>
            <a:r>
              <a:rPr lang="en-US" altLang="ja-JP" sz="2800" dirty="0"/>
              <a:t> </a:t>
            </a:r>
            <a:r>
              <a:rPr lang="ja-JP" altLang="en-US" sz="2800"/>
              <a:t>というオープンソースのシミュレーターを利用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800" dirty="0"/>
              <a:t>“</a:t>
            </a:r>
            <a:r>
              <a:rPr lang="ja-JP" altLang="en-US" sz="2800"/>
              <a:t>シナリオ</a:t>
            </a:r>
            <a:r>
              <a:rPr lang="en-US" altLang="ja-JP" sz="2800" dirty="0"/>
              <a:t>”: </a:t>
            </a:r>
            <a:r>
              <a:rPr lang="ja-JP" altLang="en-US" sz="2800"/>
              <a:t>商店街やスーパーなどの場を</a:t>
            </a:r>
            <a:r>
              <a:rPr lang="en-US" altLang="ja-JP" sz="2800" dirty="0"/>
              <a:t>GUI</a:t>
            </a:r>
            <a:r>
              <a:rPr lang="ja-JP" altLang="en-US" sz="2800"/>
              <a:t>で設計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/>
              <a:t>エージェント</a:t>
            </a:r>
            <a:r>
              <a:rPr lang="en-US" altLang="ja-JP" sz="2800" dirty="0"/>
              <a:t>(</a:t>
            </a:r>
            <a:r>
              <a:rPr lang="ja-JP" altLang="en-US" sz="2800"/>
              <a:t>人</a:t>
            </a:r>
            <a:r>
              <a:rPr lang="en-US" altLang="ja-JP" sz="2800" dirty="0"/>
              <a:t>)</a:t>
            </a:r>
            <a:r>
              <a:rPr lang="ja-JP" altLang="en-US" sz="2800"/>
              <a:t>の行動は多くのプリセットから選べる</a:t>
            </a:r>
            <a:br>
              <a:rPr lang="en-GB" altLang="ja-JP" sz="2800" dirty="0"/>
            </a:br>
            <a:r>
              <a:rPr lang="en-GB" altLang="ja-JP" sz="2800" dirty="0"/>
              <a:t>(</a:t>
            </a:r>
            <a:r>
              <a:rPr lang="ja-JP" altLang="en-US" sz="2800"/>
              <a:t>自分でロジックを組むこともできる</a:t>
            </a:r>
            <a:r>
              <a:rPr lang="en-US" altLang="ja-JP" sz="28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https://</a:t>
            </a:r>
            <a:r>
              <a:rPr lang="en-GB" sz="2800" dirty="0" err="1"/>
              <a:t>gitlab.lrz.de</a:t>
            </a:r>
            <a:r>
              <a:rPr lang="en-GB" sz="2800" dirty="0"/>
              <a:t>/</a:t>
            </a:r>
            <a:r>
              <a:rPr lang="en-GB" sz="2800" dirty="0" err="1"/>
              <a:t>vadere</a:t>
            </a:r>
            <a:r>
              <a:rPr lang="en-GB" sz="2800" dirty="0"/>
              <a:t>/</a:t>
            </a:r>
            <a:r>
              <a:rPr lang="en-GB" sz="2800" dirty="0" err="1"/>
              <a:t>vadere</a:t>
            </a:r>
            <a:r>
              <a:rPr lang="en-GB" sz="2800" dirty="0"/>
              <a:t>/-/tree/master/</a:t>
            </a:r>
          </a:p>
        </p:txBody>
      </p:sp>
      <p:pic>
        <p:nvPicPr>
          <p:cNvPr id="3" name="supermarket">
            <a:hlinkClick r:id="" action="ppaction://media"/>
            <a:extLst>
              <a:ext uri="{FF2B5EF4-FFF2-40B4-BE49-F238E27FC236}">
                <a16:creationId xmlns:a16="http://schemas.microsoft.com/office/drawing/2014/main" id="{DEA4F857-4BA9-4890-AE4E-A9F9AC3598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1947" y="3243159"/>
            <a:ext cx="5827997" cy="361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626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33AC9C-FC9B-404D-95DC-E706E468CB1B}"/>
              </a:ext>
            </a:extLst>
          </p:cNvPr>
          <p:cNvSpPr txBox="1"/>
          <p:nvPr/>
        </p:nvSpPr>
        <p:spPr>
          <a:xfrm>
            <a:off x="1569853" y="80210"/>
            <a:ext cx="8037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/>
              <a:t>密賑わい指標</a:t>
            </a:r>
            <a:endParaRPr lang="en-GB" altLang="ja-JP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8CAC9F-4643-5C4B-B209-9F04D0CC9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223" y="2200008"/>
            <a:ext cx="4026275" cy="12670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1B336B-3902-3145-B752-72E177F9B5C9}"/>
              </a:ext>
            </a:extLst>
          </p:cNvPr>
          <p:cNvSpPr txBox="1"/>
          <p:nvPr/>
        </p:nvSpPr>
        <p:spPr>
          <a:xfrm>
            <a:off x="588745" y="1042767"/>
            <a:ext cx="82960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場所・人のそれぞれにスカラー値を定める</a:t>
            </a:r>
            <a:endParaRPr lang="en-US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/>
              <a:t>人と人との位置関係・相対速度に依存して決まる</a:t>
            </a:r>
            <a:endParaRPr lang="en-GB" altLang="ja-JP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F164B6-D1C9-4081-9CE1-B35420B9236A}"/>
              </a:ext>
            </a:extLst>
          </p:cNvPr>
          <p:cNvSpPr txBox="1"/>
          <p:nvPr/>
        </p:nvSpPr>
        <p:spPr>
          <a:xfrm>
            <a:off x="200947" y="4175054"/>
            <a:ext cx="89005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2800" dirty="0"/>
              <a:t>店や地点など静止点だけでなく、</a:t>
            </a:r>
            <a:br>
              <a:rPr lang="en-US" altLang="ja-JP" sz="2800" dirty="0"/>
            </a:br>
            <a:r>
              <a:rPr lang="ja-JP" altLang="en-US" sz="2800" dirty="0"/>
              <a:t>動いている人やイベントにも個別にスコアを計算可能</a:t>
            </a:r>
            <a:endParaRPr lang="en-US" altLang="ja-JP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2800" dirty="0"/>
              <a:t>場全体</a:t>
            </a:r>
            <a:r>
              <a:rPr lang="en-US" altLang="ja-JP" sz="2800" dirty="0"/>
              <a:t>(</a:t>
            </a:r>
            <a:r>
              <a:rPr lang="ja-JP" altLang="en-US" sz="2800" dirty="0"/>
              <a:t>商店街全体</a:t>
            </a:r>
            <a:r>
              <a:rPr lang="en-US" altLang="ja-JP" sz="2800" dirty="0"/>
              <a:t>)</a:t>
            </a:r>
            <a:r>
              <a:rPr lang="ja-JP" altLang="en-US" sz="2800" dirty="0"/>
              <a:t>はその統計量で表すことができる。</a:t>
            </a:r>
            <a:endParaRPr lang="en-US" altLang="ja-JP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8AEAF3-00BE-44EF-A918-6DF25AE59254}"/>
              </a:ext>
            </a:extLst>
          </p:cNvPr>
          <p:cNvSpPr/>
          <p:nvPr/>
        </p:nvSpPr>
        <p:spPr>
          <a:xfrm>
            <a:off x="124990" y="3351706"/>
            <a:ext cx="1846410" cy="674286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6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481052C-3D85-4763-A247-0F964942D936}"/>
              </a:ext>
            </a:extLst>
          </p:cNvPr>
          <p:cNvSpPr/>
          <p:nvPr/>
        </p:nvSpPr>
        <p:spPr>
          <a:xfrm>
            <a:off x="98356" y="3278679"/>
            <a:ext cx="1770244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ポイント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D80430F-A097-4BD3-ABC5-8EE9A31267FF}"/>
              </a:ext>
            </a:extLst>
          </p:cNvPr>
          <p:cNvSpPr/>
          <p:nvPr/>
        </p:nvSpPr>
        <p:spPr>
          <a:xfrm>
            <a:off x="763096" y="5867948"/>
            <a:ext cx="2065623" cy="51311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endParaRPr kumimoji="1" lang="ja-JP" altLang="en-US" sz="6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137751C-AB90-4683-B584-8A758F4CD8F6}"/>
              </a:ext>
            </a:extLst>
          </p:cNvPr>
          <p:cNvSpPr/>
          <p:nvPr/>
        </p:nvSpPr>
        <p:spPr>
          <a:xfrm>
            <a:off x="3070660" y="5747227"/>
            <a:ext cx="5035495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階層的・多次元的な指標</a:t>
            </a:r>
          </a:p>
        </p:txBody>
      </p:sp>
    </p:spTree>
    <p:extLst>
      <p:ext uri="{BB962C8B-B14F-4D97-AF65-F5344CB8AC3E}">
        <p14:creationId xmlns:p14="http://schemas.microsoft.com/office/powerpoint/2010/main" val="1690609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>
          <a:defRPr sz="600" dirty="0"/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1691</TotalTime>
  <Words>1256</Words>
  <Application>Microsoft Macintosh PowerPoint</Application>
  <PresentationFormat>On-screen Show (4:3)</PresentationFormat>
  <Paragraphs>149</Paragraphs>
  <Slides>13</Slides>
  <Notes>5</Notes>
  <HiddenSlides>0</HiddenSlides>
  <MMClips>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メイリオ</vt:lpstr>
      <vt:lpstr>メイリオ</vt:lpstr>
      <vt:lpstr>Meiryo UI</vt:lpstr>
      <vt:lpstr>游ゴシック</vt:lpstr>
      <vt:lpstr>Arial</vt:lpstr>
      <vt:lpstr>Calibri</vt:lpstr>
      <vt:lpstr>Wingdings</vt:lpstr>
      <vt:lpstr>Office Theme</vt:lpstr>
      <vt:lpstr>PowerPoint Presentation</vt:lpstr>
      <vt:lpstr>PowerPoint Presentation</vt:lpstr>
      <vt:lpstr>② まちの賑わい創出 </vt:lpstr>
      <vt:lpstr>PowerPoint Presentation</vt:lpstr>
      <vt:lpstr>PowerPoint Presentation</vt:lpstr>
      <vt:lpstr>商店街での実装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TAKANO SHIGERU</dc:creator>
  <cp:lastModifiedBy>KAJI Shizuo</cp:lastModifiedBy>
  <cp:revision>42</cp:revision>
  <dcterms:created xsi:type="dcterms:W3CDTF">2019-11-20T07:25:42Z</dcterms:created>
  <dcterms:modified xsi:type="dcterms:W3CDTF">2020-06-15T13:57:23Z</dcterms:modified>
</cp:coreProperties>
</file>

<file path=docProps/thumbnail.jpeg>
</file>